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2211"/>
    <a:srgbClr val="003300"/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59" d="100"/>
          <a:sy n="59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SONS OF KORAH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PSALMS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089D0EDC-A858-4003-8CE5-CA9BABFE24BB}"/>
              </a:ext>
            </a:extLst>
          </p:cNvPr>
          <p:cNvSpPr/>
          <p:nvPr/>
        </p:nvSpPr>
        <p:spPr>
          <a:xfrm>
            <a:off x="1224951" y="621102"/>
            <a:ext cx="9730596" cy="1138687"/>
          </a:xfrm>
          <a:prstGeom prst="flowChartAlternateProcess">
            <a:avLst/>
          </a:prstGeom>
          <a:solidFill>
            <a:srgbClr val="C522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SONS OF KORAH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75576C-127E-4665-8A16-4CC368C124B7}"/>
              </a:ext>
            </a:extLst>
          </p:cNvPr>
          <p:cNvSpPr/>
          <p:nvPr/>
        </p:nvSpPr>
        <p:spPr>
          <a:xfrm>
            <a:off x="1387930" y="2095500"/>
            <a:ext cx="5759320" cy="3949700"/>
          </a:xfrm>
          <a:prstGeom prst="roundRect">
            <a:avLst/>
          </a:prstGeom>
          <a:solidFill>
            <a:srgbClr val="C5221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ACCOUNTABILITY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ACCEPTANCE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ACCOMPLISHMENT</a:t>
            </a:r>
          </a:p>
        </p:txBody>
      </p:sp>
      <p:pic>
        <p:nvPicPr>
          <p:cNvPr id="1026" name="Picture 2" descr="Image result for sons of korah">
            <a:extLst>
              <a:ext uri="{FF2B5EF4-FFF2-40B4-BE49-F238E27FC236}">
                <a16:creationId xmlns:a16="http://schemas.microsoft.com/office/drawing/2014/main" id="{4C6A913C-0086-46DE-BF45-7493F0241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118" y="2276669"/>
            <a:ext cx="4385389" cy="376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5879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6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charRg st="26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19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69</cp:revision>
  <dcterms:created xsi:type="dcterms:W3CDTF">2016-02-10T16:06:41Z</dcterms:created>
  <dcterms:modified xsi:type="dcterms:W3CDTF">2019-08-01T18:07:51Z</dcterms:modified>
</cp:coreProperties>
</file>