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TAMAR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GENESIS 38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TAMAR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328160" y="2419349"/>
            <a:ext cx="7827264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MAGNIFIES THE FAITH OF JOSEPH</a:t>
            </a:r>
          </a:p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MAGNIFIES THE GRACE OF GOD</a:t>
            </a:r>
          </a:p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MAGNIFIES THE WORDS OF CHRIST</a:t>
            </a:r>
          </a:p>
        </p:txBody>
      </p:sp>
      <p:pic>
        <p:nvPicPr>
          <p:cNvPr id="6" name="Picture 2" descr="Image result for judah and tamar">
            <a:extLst>
              <a:ext uri="{FF2B5EF4-FFF2-40B4-BE49-F238E27FC236}">
                <a16:creationId xmlns:a16="http://schemas.microsoft.com/office/drawing/2014/main" id="{9B08AACA-C715-4C44-8B12-B5F9FA7C0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6386"/>
            <a:ext cx="4224528" cy="475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58</cp:revision>
  <dcterms:created xsi:type="dcterms:W3CDTF">2016-02-10T16:06:41Z</dcterms:created>
  <dcterms:modified xsi:type="dcterms:W3CDTF">2019-08-09T01:19:11Z</dcterms:modified>
</cp:coreProperties>
</file>