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c Chumbley" initials="BC" lastIdx="1" clrIdx="0">
    <p:extLst>
      <p:ext uri="{19B8F6BF-5375-455C-9EA6-DF929625EA0E}">
        <p15:presenceInfo xmlns:p15="http://schemas.microsoft.com/office/powerpoint/2012/main" userId="282e0fe916be2aa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4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01T20:20:10.593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A5C0D-CC70-427B-8EE8-207B50A5F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5D085-1666-4365-8956-9339BA852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462ED-6188-4EC8-AC6D-C2C6CE52B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A0D0-88C6-44C1-86D4-84C6F9C1D0FB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5CB0-7834-4BC4-8437-7565D95C0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EA28D-5E73-4495-B457-D9D81FFC6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BC21-734E-415F-9F92-F5B213BF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3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4B4E2-6DC3-4B8E-AD7C-4798B41AE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AF576B-760B-40F7-84DB-D1A362409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51E08-16FF-423C-8466-AD83E6F24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A0D0-88C6-44C1-86D4-84C6F9C1D0FB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458E4-7EC2-4A66-AAF4-2CA432975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A652D-7107-43C0-A17B-E47A4FB48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BC21-734E-415F-9F92-F5B213BF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1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A781AC-692A-499D-B0A8-EDA1714A8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9B6B5F-07BB-47C2-BA1E-0B3B6AAFD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F39D0-53D3-41F4-BF54-1AFB06CF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A0D0-88C6-44C1-86D4-84C6F9C1D0FB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9525B-D41C-4CE2-8D04-7F49DB9DE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E4E6F-F1CD-4EAD-9D90-C7A707033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BC21-734E-415F-9F92-F5B213BF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2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288CC-F937-4F97-935E-7A9CA5AB9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6307D-180F-4AB7-BB34-0BAA1C500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92BB6-E22F-44A3-A999-A51B49D0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A0D0-88C6-44C1-86D4-84C6F9C1D0FB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0B0E2-AC8E-4B0A-B3C7-40F555DF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EEC95-9925-4F69-BE3B-205999030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BC21-734E-415F-9F92-F5B213BF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8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4AD6-AD93-4016-8F78-DF41039B3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B51DD-F3E6-4414-A2E3-4B86E479A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563F0-463A-4B6C-BECF-6D5584A76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A0D0-88C6-44C1-86D4-84C6F9C1D0FB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E5E24-7D65-431A-A3DE-5264E2734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A5F7C-2746-4AAE-87AD-102500136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BC21-734E-415F-9F92-F5B213BF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9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90AF3-5F1B-4CA2-9BFB-E18669835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62A88-39C8-4F63-846D-4D798ADE52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C5BA8-69B3-4A59-9F73-1A7019CB9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BDBC6-659C-413A-8B47-B8738AD9D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A0D0-88C6-44C1-86D4-84C6F9C1D0FB}" type="datetimeFigureOut">
              <a:rPr lang="en-US" smtClean="0"/>
              <a:t>8/4/19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7B6F6-5304-4555-A145-CECAF0416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30C26-2958-4D95-B87D-E01C221DB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BC21-734E-415F-9F92-F5B213BF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23108-C8DC-4D86-8450-D4F23F126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0E1E8-0C34-4578-A97E-D557A86B7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33E4A-C8A9-47CD-B505-9AA4CF4B4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89257B-006A-4E1C-947A-57E4021182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4A9A77-0059-42F3-9AFD-3CF2DA63B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03F18C-1857-419D-A0EB-1A7BC8024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A0D0-88C6-44C1-86D4-84C6F9C1D0FB}" type="datetimeFigureOut">
              <a:rPr lang="en-US" smtClean="0"/>
              <a:t>8/4/19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7564FB-2148-4413-9BDC-36D5FF1F0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88944B-6BD8-49A3-8D1F-E2EC31A29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BC21-734E-415F-9F92-F5B213BF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0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36420-6E89-42E0-A3A1-D7F09F309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706F37-F3C6-45F7-A8C4-CFA6B3E4D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A0D0-88C6-44C1-86D4-84C6F9C1D0FB}" type="datetimeFigureOut">
              <a:rPr lang="en-US" smtClean="0"/>
              <a:t>8/4/19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B5063B-AB4F-452C-A732-3C15AE7F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3BC255-183C-454B-9EE6-30E2EAB61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BC21-734E-415F-9F92-F5B213BF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6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47D441-2A20-4DB3-B73B-A927A1101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A0D0-88C6-44C1-86D4-84C6F9C1D0FB}" type="datetimeFigureOut">
              <a:rPr lang="en-US" smtClean="0"/>
              <a:t>8/4/19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84B923-4583-4F41-9834-91867B93B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38E66-1519-407A-AF00-6421C389E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BC21-734E-415F-9F92-F5B213BF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9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42FA-328F-42FD-9154-5A60F48E1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3B6AF-6C22-4EB3-988F-EFCFDB050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C75E7-C43D-4658-87BA-DFE14BC9B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0220F-C7A4-485B-B1F9-2FB5F49AA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A0D0-88C6-44C1-86D4-84C6F9C1D0FB}" type="datetimeFigureOut">
              <a:rPr lang="en-US" smtClean="0"/>
              <a:t>8/4/19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0589C-DD38-4FC1-8772-7B63B691A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DF318E-DCEF-4908-ABA2-CBF7425AE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BC21-734E-415F-9F92-F5B213BF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2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808ED-97B4-4075-892C-44B4D17ED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9D89A0-CE67-4207-90D5-FF64D3A0A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828391-B1DF-4C36-A959-C455DB544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0EC34-47B8-44FF-A17A-CDF758840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A0D0-88C6-44C1-86D4-84C6F9C1D0FB}" type="datetimeFigureOut">
              <a:rPr lang="en-US" smtClean="0"/>
              <a:t>8/4/19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31601-23CA-4899-88DB-9EC193C08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16582-5265-412C-B966-105865A99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BC21-734E-415F-9F92-F5B213BF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8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A61307-5559-4028-82B6-A402AFDF6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FEA11-CDCB-4D6F-8B80-7785B3BF0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C050C-7CB6-4D93-9F6F-E0CB46E0F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BA0D0-88C6-44C1-86D4-84C6F9C1D0FB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21B9C-24C4-44A0-B259-F237BEA632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719C0-269B-4BB8-BD45-BBFA66396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2BC21-734E-415F-9F92-F5B213BF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0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B86C0-8DCB-48A8-84A1-7545AE890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0EA84-02E7-45BD-B1C8-F0F43709C4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00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orgiveness">
            <a:extLst>
              <a:ext uri="{FF2B5EF4-FFF2-40B4-BE49-F238E27FC236}">
                <a16:creationId xmlns:a16="http://schemas.microsoft.com/office/drawing/2014/main" id="{E204E324-0999-40D0-9E6E-E5E68D3D6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05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orgiveness">
            <a:extLst>
              <a:ext uri="{FF2B5EF4-FFF2-40B4-BE49-F238E27FC236}">
                <a16:creationId xmlns:a16="http://schemas.microsoft.com/office/drawing/2014/main" id="{E204E324-0999-40D0-9E6E-E5E68D3D6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4707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1ADF90C-4CF4-476E-BA19-B926A0BA5750}"/>
              </a:ext>
            </a:extLst>
          </p:cNvPr>
          <p:cNvSpPr txBox="1"/>
          <p:nvPr/>
        </p:nvSpPr>
        <p:spPr>
          <a:xfrm>
            <a:off x="5785338" y="2127738"/>
            <a:ext cx="59084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COMPLETE</a:t>
            </a:r>
          </a:p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CONTINUALLY</a:t>
            </a:r>
          </a:p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CONDITIONAL</a:t>
            </a:r>
          </a:p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CAN’T WAIT</a:t>
            </a:r>
          </a:p>
        </p:txBody>
      </p:sp>
    </p:spTree>
    <p:extLst>
      <p:ext uri="{BB962C8B-B14F-4D97-AF65-F5344CB8AC3E}">
        <p14:creationId xmlns:p14="http://schemas.microsoft.com/office/powerpoint/2010/main" val="6108649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icky don blackmon">
            <a:extLst>
              <a:ext uri="{FF2B5EF4-FFF2-40B4-BE49-F238E27FC236}">
                <a16:creationId xmlns:a16="http://schemas.microsoft.com/office/drawing/2014/main" id="{CD38DE85-3F67-44D0-B492-F12F5ABEC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457201"/>
            <a:ext cx="4290646" cy="6031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D9AEE4F-2525-434A-A4CF-CCBF0F740A9C}"/>
              </a:ext>
            </a:extLst>
          </p:cNvPr>
          <p:cNvSpPr txBox="1"/>
          <p:nvPr/>
        </p:nvSpPr>
        <p:spPr>
          <a:xfrm>
            <a:off x="633046" y="1055077"/>
            <a:ext cx="60666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"I do not have a choice, I had to. Nothing is going to bring my son back. I can hate Ricky Blackmon and be miserable and bitter the rest of my life, or I can accept the apology and learn to be happy with that and go on, and that is what I choose to do."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32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1017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68</Words>
  <Application>Microsoft Macintosh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Capshaw Member</cp:lastModifiedBy>
  <cp:revision>7</cp:revision>
  <dcterms:created xsi:type="dcterms:W3CDTF">2019-06-11T23:07:19Z</dcterms:created>
  <dcterms:modified xsi:type="dcterms:W3CDTF">2019-08-04T15:46:05Z</dcterms:modified>
</cp:coreProperties>
</file>