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66" r:id="rId5"/>
    <p:sldId id="271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935"/>
    <a:srgbClr val="B93A3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ASA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KINGS 15; 2 CHR 14-16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ASA</a:t>
            </a:r>
          </a:p>
        </p:txBody>
      </p:sp>
      <p:pic>
        <p:nvPicPr>
          <p:cNvPr id="1026" name="Picture 2" descr="Image result for asa king of judah">
            <a:extLst>
              <a:ext uri="{FF2B5EF4-FFF2-40B4-BE49-F238E27FC236}">
                <a16:creationId xmlns:a16="http://schemas.microsoft.com/office/drawing/2014/main" id="{46B5AA0B-50F4-4662-8278-453E49C02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43" y="2122714"/>
            <a:ext cx="6155871" cy="44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1039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REFORMS OF ASA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391886" y="2419349"/>
            <a:ext cx="6302828" cy="3790951"/>
          </a:xfrm>
          <a:prstGeom prst="roundRect">
            <a:avLst/>
          </a:prstGeom>
          <a:solidFill>
            <a:srgbClr val="EB69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Removed Idolatry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Restocked the Temple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Routed His Enemies</a:t>
            </a:r>
          </a:p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Renewed the Covenant</a:t>
            </a:r>
          </a:p>
        </p:txBody>
      </p:sp>
      <p:pic>
        <p:nvPicPr>
          <p:cNvPr id="1026" name="Picture 2" descr="Image result for asa king of judah">
            <a:extLst>
              <a:ext uri="{FF2B5EF4-FFF2-40B4-BE49-F238E27FC236}">
                <a16:creationId xmlns:a16="http://schemas.microsoft.com/office/drawing/2014/main" id="{46B5AA0B-50F4-4662-8278-453E49C02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029" y="2271033"/>
            <a:ext cx="379095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MISTAKES OF ASA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89858" y="2468335"/>
            <a:ext cx="6302828" cy="3790951"/>
          </a:xfrm>
          <a:prstGeom prst="roundRect">
            <a:avLst/>
          </a:prstGeom>
          <a:solidFill>
            <a:srgbClr val="EB69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Military-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Tribute</a:t>
            </a:r>
          </a:p>
          <a:p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Moral-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Temper</a:t>
            </a:r>
          </a:p>
          <a:p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Medical-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Treatment</a:t>
            </a:r>
          </a:p>
        </p:txBody>
      </p:sp>
      <p:pic>
        <p:nvPicPr>
          <p:cNvPr id="1026" name="Picture 2" descr="Image result for asa king of judah">
            <a:extLst>
              <a:ext uri="{FF2B5EF4-FFF2-40B4-BE49-F238E27FC236}">
                <a16:creationId xmlns:a16="http://schemas.microsoft.com/office/drawing/2014/main" id="{46B5AA0B-50F4-4662-8278-453E49C02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029" y="2271033"/>
            <a:ext cx="379095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1864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EB69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LESSONS FROM ASA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89858" y="2468335"/>
            <a:ext cx="6302828" cy="3790951"/>
          </a:xfrm>
          <a:prstGeom prst="roundRect">
            <a:avLst/>
          </a:prstGeom>
          <a:solidFill>
            <a:srgbClr val="EB69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Self-reliance</a:t>
            </a:r>
          </a:p>
          <a:p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Pride</a:t>
            </a:r>
          </a:p>
          <a:p>
            <a:r>
              <a:rPr lang="en-US" sz="4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Despising Discipline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asa king of judah">
            <a:extLst>
              <a:ext uri="{FF2B5EF4-FFF2-40B4-BE49-F238E27FC236}">
                <a16:creationId xmlns:a16="http://schemas.microsoft.com/office/drawing/2014/main" id="{46B5AA0B-50F4-4662-8278-453E49C02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029" y="2271033"/>
            <a:ext cx="379095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9928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52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69</cp:revision>
  <dcterms:created xsi:type="dcterms:W3CDTF">2016-02-10T16:06:41Z</dcterms:created>
  <dcterms:modified xsi:type="dcterms:W3CDTF">2019-08-23T20:19:56Z</dcterms:modified>
</cp:coreProperties>
</file>