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CALEB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NUM 13-14; JOS 14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OBSTACLES OF CALEB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6825342" y="2419349"/>
            <a:ext cx="4767943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MIDDLE AGE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AGE</a:t>
            </a:r>
          </a:p>
        </p:txBody>
      </p:sp>
      <p:pic>
        <p:nvPicPr>
          <p:cNvPr id="4" name="Picture 2" descr="Image result for caleb of old testament">
            <a:extLst>
              <a:ext uri="{FF2B5EF4-FFF2-40B4-BE49-F238E27FC236}">
                <a16:creationId xmlns:a16="http://schemas.microsoft.com/office/drawing/2014/main" id="{C0F31277-97E9-4B05-9055-A7C511ED3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1" y="2629581"/>
            <a:ext cx="5619749" cy="398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60</cp:revision>
  <dcterms:created xsi:type="dcterms:W3CDTF">2016-02-10T16:06:41Z</dcterms:created>
  <dcterms:modified xsi:type="dcterms:W3CDTF">2019-09-07T18:27:07Z</dcterms:modified>
</cp:coreProperties>
</file>