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92A"/>
    <a:srgbClr val="EB6935"/>
    <a:srgbClr val="B93A3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UNNAMED PROPHET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KINGS 13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UNNAMED PROPHET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89858" y="2468335"/>
            <a:ext cx="6302828" cy="379095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never gives up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careful who you believe 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should </a:t>
            </a:r>
            <a:r>
              <a:rPr 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us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angry</a:t>
            </a:r>
          </a:p>
        </p:txBody>
      </p:sp>
      <p:pic>
        <p:nvPicPr>
          <p:cNvPr id="4" name="Picture 6" descr="Image result for a dead, prophet, lion and a donkey">
            <a:extLst>
              <a:ext uri="{FF2B5EF4-FFF2-40B4-BE49-F238E27FC236}">
                <a16:creationId xmlns:a16="http://schemas.microsoft.com/office/drawing/2014/main" id="{67D3D548-F613-4076-9419-74A68B976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222" y="2525799"/>
            <a:ext cx="4184920" cy="408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1864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31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72</cp:revision>
  <dcterms:created xsi:type="dcterms:W3CDTF">2016-02-10T16:06:41Z</dcterms:created>
  <dcterms:modified xsi:type="dcterms:W3CDTF">2019-09-20T00:22:49Z</dcterms:modified>
</cp:coreProperties>
</file>