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68"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C13A49-1835-48CC-80BC-9088F033E095}" v="20" dt="2019-09-01T12:42:54.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p:scale>
          <a:sx n="86" d="100"/>
          <a:sy n="86" d="100"/>
        </p:scale>
        <p:origin x="-75" y="4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2A4-5130-4AB1-B951-4DC2411ED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C5B82E-3008-4317-8790-F8A5BE6EB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753932-D64B-44EB-A25D-83AF47237133}"/>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B1DE254E-C07B-43B8-A73D-1CE27D368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6F03B-982F-48D2-A74D-364FB9E4BFD9}"/>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6334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FB489-1F3E-45E4-B513-6C3F80F57A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1B61DD-7A2C-4FA5-86C8-D1AFA790DD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DCBF8-B904-44DA-9179-851A4C9303C2}"/>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D269BE9D-98F6-47A0-9052-79EC4A249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6EA111-7B93-41E3-A0D5-4E89EA84A35A}"/>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22825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CE163E-6D42-4F33-99CE-BCDD8737CE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39DAEC-EB3A-4535-A39B-352EE6BCE0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2A83B-5B05-44C5-9B50-8F281661CAA9}"/>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7F429665-7801-46C0-A793-138100706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5D47A-5654-4B41-B56A-B7AA5336A11B}"/>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426668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14F6-000B-418D-8044-5D14D98DEA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32140B-CDAC-48DA-875B-1C2ACF404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1810F-3D8D-4C75-9884-7AF6FF338DFA}"/>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848B37B1-AB4E-4BD4-AFE7-BA5C696C0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FC01F-DB98-48F8-8D95-65833F2A85A6}"/>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31506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CF8B2-8AB4-4336-B1E7-7485E71944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8B4980-3707-4DAC-AB9A-970B4BBAF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8F067D-44AA-48AF-B117-06916A845143}"/>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7E783D13-2E5C-42B4-BFD5-1B4049246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549E4-D695-4F7B-ACCD-0A5211C40D4B}"/>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249207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2B0C-F629-4D09-B4B7-EA68A2B613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15FF7-2AED-4899-9FE4-6DDE4B6EC5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ABE3F-4951-4426-8364-9A75990B7F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37BCCE-DA8B-4872-99AC-EF16F64C84C5}"/>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6" name="Footer Placeholder 5">
            <a:extLst>
              <a:ext uri="{FF2B5EF4-FFF2-40B4-BE49-F238E27FC236}">
                <a16:creationId xmlns:a16="http://schemas.microsoft.com/office/drawing/2014/main" id="{553AC5A6-E050-4D7F-B07E-710876874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11D3BF-535F-4692-B02C-5F027053502F}"/>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262895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E4BF4-E841-438E-A43E-79528F0C6E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55D86A-5924-420D-AD41-457681A47C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8C7111-E94D-44BC-945D-89D9824CAE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C55E8-7155-4E63-A776-01D82F20F2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4FED25-2DD6-4224-AD43-1F88674B64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972E2D-9CFA-4321-9CB0-6987D410A784}"/>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8" name="Footer Placeholder 7">
            <a:extLst>
              <a:ext uri="{FF2B5EF4-FFF2-40B4-BE49-F238E27FC236}">
                <a16:creationId xmlns:a16="http://schemas.microsoft.com/office/drawing/2014/main" id="{BCE77895-1F16-4088-A35D-712D6A228E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E5AA9A-4569-4B5F-9AC0-7F42CB20BC2E}"/>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330477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C86ED-EDAE-46D2-9996-858CA9EB5D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0B2D1A-883E-4854-85DA-420CE88C5A18}"/>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4" name="Footer Placeholder 3">
            <a:extLst>
              <a:ext uri="{FF2B5EF4-FFF2-40B4-BE49-F238E27FC236}">
                <a16:creationId xmlns:a16="http://schemas.microsoft.com/office/drawing/2014/main" id="{67D5B1B1-C5E7-459C-A2E3-D9E9612408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2DCAF4-037C-48B7-A4EA-83BBD6B15B7D}"/>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81753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4CF81C-4CEF-49CD-95B2-072F31238D37}"/>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3" name="Footer Placeholder 2">
            <a:extLst>
              <a:ext uri="{FF2B5EF4-FFF2-40B4-BE49-F238E27FC236}">
                <a16:creationId xmlns:a16="http://schemas.microsoft.com/office/drawing/2014/main" id="{CAD50972-1AA7-49FE-AAB8-0557D22208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DB465-E3AA-47F0-A5E0-4E54233F6E14}"/>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47886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3F6D-E6BA-426C-BFE9-C7000C74E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E32A4-FB99-47D9-855C-9916C707E4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8CF2E6-3911-45DE-A50D-FEB6184C8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BC7CF-CF2F-4B2C-B5E0-2943198BC5F2}"/>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6" name="Footer Placeholder 5">
            <a:extLst>
              <a:ext uri="{FF2B5EF4-FFF2-40B4-BE49-F238E27FC236}">
                <a16:creationId xmlns:a16="http://schemas.microsoft.com/office/drawing/2014/main" id="{53C27927-CACC-4E2E-BB0E-CDE63BD5CD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9BE4DB-CCA3-434C-A721-B25587815E66}"/>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75880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C9912-F154-4FEC-BB2C-088FD41B3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461548-C1B5-4B2A-A9DC-73334CB2B8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1E79C0-46A2-4993-B21E-9F1009AD0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2755-745C-4B6D-9860-D5FB64B47902}"/>
              </a:ext>
            </a:extLst>
          </p:cNvPr>
          <p:cNvSpPr>
            <a:spLocks noGrp="1"/>
          </p:cNvSpPr>
          <p:nvPr>
            <p:ph type="dt" sz="half" idx="10"/>
          </p:nvPr>
        </p:nvSpPr>
        <p:spPr/>
        <p:txBody>
          <a:bodyPr/>
          <a:lstStyle/>
          <a:p>
            <a:fld id="{A0DBCB08-9791-4FBA-96DE-BBAB3D5C4F7F}" type="datetimeFigureOut">
              <a:rPr lang="en-US" smtClean="0"/>
              <a:t>8/31/2019</a:t>
            </a:fld>
            <a:endParaRPr lang="en-US"/>
          </a:p>
        </p:txBody>
      </p:sp>
      <p:sp>
        <p:nvSpPr>
          <p:cNvPr id="6" name="Footer Placeholder 5">
            <a:extLst>
              <a:ext uri="{FF2B5EF4-FFF2-40B4-BE49-F238E27FC236}">
                <a16:creationId xmlns:a16="http://schemas.microsoft.com/office/drawing/2014/main" id="{1F117C04-FA28-4683-A1D2-BBF24E8AB4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82B42-BAFD-4A61-9A11-702560D7EEF3}"/>
              </a:ext>
            </a:extLst>
          </p:cNvPr>
          <p:cNvSpPr>
            <a:spLocks noGrp="1"/>
          </p:cNvSpPr>
          <p:nvPr>
            <p:ph type="sldNum" sz="quarter" idx="12"/>
          </p:nvPr>
        </p:nvSpPr>
        <p:spPr/>
        <p:txBody>
          <a:bodyPr/>
          <a:lstStyle/>
          <a:p>
            <a:fld id="{55767EF2-646E-470A-80E4-E3818FF930BB}" type="slidenum">
              <a:rPr lang="en-US" smtClean="0"/>
              <a:t>‹#›</a:t>
            </a:fld>
            <a:endParaRPr lang="en-US"/>
          </a:p>
        </p:txBody>
      </p:sp>
    </p:spTree>
    <p:extLst>
      <p:ext uri="{BB962C8B-B14F-4D97-AF65-F5344CB8AC3E}">
        <p14:creationId xmlns:p14="http://schemas.microsoft.com/office/powerpoint/2010/main" val="299900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9B97C5-B623-4129-8559-42541040BE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E4AA9D-B8B9-4751-9106-54F00DEC1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51B9E-9BDE-43A8-AE83-DA69A3EEB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BCB08-9791-4FBA-96DE-BBAB3D5C4F7F}" type="datetimeFigureOut">
              <a:rPr lang="en-US" smtClean="0"/>
              <a:t>8/31/2019</a:t>
            </a:fld>
            <a:endParaRPr lang="en-US"/>
          </a:p>
        </p:txBody>
      </p:sp>
      <p:sp>
        <p:nvSpPr>
          <p:cNvPr id="5" name="Footer Placeholder 4">
            <a:extLst>
              <a:ext uri="{FF2B5EF4-FFF2-40B4-BE49-F238E27FC236}">
                <a16:creationId xmlns:a16="http://schemas.microsoft.com/office/drawing/2014/main" id="{29DECA4C-605B-494B-BF51-A7ED3AA113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C44506-376D-470C-92C1-6E59C3B301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67EF2-646E-470A-80E4-E3818FF930BB}" type="slidenum">
              <a:rPr lang="en-US" smtClean="0"/>
              <a:t>‹#›</a:t>
            </a:fld>
            <a:endParaRPr lang="en-US"/>
          </a:p>
        </p:txBody>
      </p:sp>
    </p:spTree>
    <p:extLst>
      <p:ext uri="{BB962C8B-B14F-4D97-AF65-F5344CB8AC3E}">
        <p14:creationId xmlns:p14="http://schemas.microsoft.com/office/powerpoint/2010/main" val="186729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www.colonialview.com/GalBap_08_31_03/083103am.htm" TargetMode="External"/><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colonialview.com/GalBap_08_31_03/083103a2.htm" TargetMode="External"/><Relationship Id="rId5" Type="http://schemas.openxmlformats.org/officeDocument/2006/relationships/image" Target="../media/image4.png"/><Relationship Id="rId10" Type="http://schemas.openxmlformats.org/officeDocument/2006/relationships/image" Target="../media/image7.jpeg"/><Relationship Id="rId4" Type="http://schemas.openxmlformats.org/officeDocument/2006/relationships/image" Target="../media/image3.png"/><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www.colonialview.com/GalBap_08_31_03/083103am.htm" TargetMode="External"/><Relationship Id="rId5" Type="http://schemas.openxmlformats.org/officeDocument/2006/relationships/image" Target="../media/image5.jpeg"/><Relationship Id="rId4" Type="http://schemas.openxmlformats.org/officeDocument/2006/relationships/hyperlink" Target="http://www.colonialview.com/GalBap_08_31_03/083103a2.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83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243D-4562-4AAA-A83B-DDFF4939E32E}"/>
              </a:ext>
            </a:extLst>
          </p:cNvPr>
          <p:cNvSpPr>
            <a:spLocks noGrp="1"/>
          </p:cNvSpPr>
          <p:nvPr>
            <p:ph type="ctrTitle"/>
          </p:nvPr>
        </p:nvSpPr>
        <p:spPr>
          <a:xfrm>
            <a:off x="1524000" y="1122363"/>
            <a:ext cx="9144000" cy="1529397"/>
          </a:xfrm>
        </p:spPr>
        <p:txBody>
          <a:bodyPr>
            <a:normAutofit/>
          </a:bodyPr>
          <a:lstStyle/>
          <a:p>
            <a:r>
              <a:rPr lang="en-US" sz="9600" dirty="0">
                <a:solidFill>
                  <a:schemeClr val="bg1"/>
                </a:solidFill>
                <a:latin typeface="Arial Black" panose="020B0A04020102020204" pitchFamily="34" charset="0"/>
              </a:rPr>
              <a:t>BAPTISM</a:t>
            </a:r>
          </a:p>
        </p:txBody>
      </p:sp>
      <p:sp>
        <p:nvSpPr>
          <p:cNvPr id="3" name="Subtitle 2">
            <a:extLst>
              <a:ext uri="{FF2B5EF4-FFF2-40B4-BE49-F238E27FC236}">
                <a16:creationId xmlns:a16="http://schemas.microsoft.com/office/drawing/2014/main" id="{0F624BC0-9EA4-46FD-A8F9-4AA43EB1705C}"/>
              </a:ext>
            </a:extLst>
          </p:cNvPr>
          <p:cNvSpPr>
            <a:spLocks noGrp="1"/>
          </p:cNvSpPr>
          <p:nvPr>
            <p:ph type="subTitle" idx="1"/>
          </p:nvPr>
        </p:nvSpPr>
        <p:spPr>
          <a:xfrm>
            <a:off x="1524000" y="3116263"/>
            <a:ext cx="9144000" cy="1655762"/>
          </a:xfrm>
        </p:spPr>
        <p:txBody>
          <a:bodyPr>
            <a:normAutofit/>
          </a:bodyPr>
          <a:lstStyle/>
          <a:p>
            <a:r>
              <a:rPr lang="en-US" sz="4800" dirty="0">
                <a:solidFill>
                  <a:srgbClr val="FFFF00"/>
                </a:solidFill>
              </a:rPr>
              <a:t>Why is there so much confusion about what this word means?</a:t>
            </a:r>
          </a:p>
        </p:txBody>
      </p:sp>
      <p:sp>
        <p:nvSpPr>
          <p:cNvPr id="5" name="TextBox 4">
            <a:extLst>
              <a:ext uri="{FF2B5EF4-FFF2-40B4-BE49-F238E27FC236}">
                <a16:creationId xmlns:a16="http://schemas.microsoft.com/office/drawing/2014/main" id="{7279B977-DB25-4588-AB84-88FDD671BB8F}"/>
              </a:ext>
            </a:extLst>
          </p:cNvPr>
          <p:cNvSpPr txBox="1"/>
          <p:nvPr/>
        </p:nvSpPr>
        <p:spPr>
          <a:xfrm>
            <a:off x="2632363" y="5381694"/>
            <a:ext cx="7365077" cy="707886"/>
          </a:xfrm>
          <a:prstGeom prst="rect">
            <a:avLst/>
          </a:prstGeom>
          <a:noFill/>
        </p:spPr>
        <p:txBody>
          <a:bodyPr wrap="square" rtlCol="0">
            <a:spAutoFit/>
          </a:bodyPr>
          <a:lstStyle/>
          <a:p>
            <a:r>
              <a:rPr lang="en-US" sz="4000" dirty="0">
                <a:solidFill>
                  <a:schemeClr val="bg1"/>
                </a:solidFill>
              </a:rPr>
              <a:t>Matthew 12:49 – Leviticus 10:1-3</a:t>
            </a:r>
          </a:p>
        </p:txBody>
      </p:sp>
    </p:spTree>
    <p:extLst>
      <p:ext uri="{BB962C8B-B14F-4D97-AF65-F5344CB8AC3E}">
        <p14:creationId xmlns:p14="http://schemas.microsoft.com/office/powerpoint/2010/main" val="323410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alpha val="83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243D-4562-4AAA-A83B-DDFF4939E32E}"/>
              </a:ext>
            </a:extLst>
          </p:cNvPr>
          <p:cNvSpPr>
            <a:spLocks noGrp="1"/>
          </p:cNvSpPr>
          <p:nvPr>
            <p:ph type="ctrTitle"/>
          </p:nvPr>
        </p:nvSpPr>
        <p:spPr>
          <a:xfrm>
            <a:off x="9059157" y="6073241"/>
            <a:ext cx="2962275" cy="677862"/>
          </a:xfrm>
        </p:spPr>
        <p:txBody>
          <a:bodyPr>
            <a:normAutofit fontScale="90000"/>
          </a:bodyPr>
          <a:lstStyle/>
          <a:p>
            <a:r>
              <a:rPr lang="en-US" sz="4000" dirty="0">
                <a:solidFill>
                  <a:srgbClr val="FF0000"/>
                </a:solidFill>
                <a:latin typeface="Arial Black" panose="020B0A04020102020204" pitchFamily="34" charset="0"/>
              </a:rPr>
              <a:t>BAPTIZED</a:t>
            </a:r>
          </a:p>
        </p:txBody>
      </p:sp>
      <p:sp>
        <p:nvSpPr>
          <p:cNvPr id="3" name="Subtitle 2">
            <a:extLst>
              <a:ext uri="{FF2B5EF4-FFF2-40B4-BE49-F238E27FC236}">
                <a16:creationId xmlns:a16="http://schemas.microsoft.com/office/drawing/2014/main" id="{0F624BC0-9EA4-46FD-A8F9-4AA43EB1705C}"/>
              </a:ext>
            </a:extLst>
          </p:cNvPr>
          <p:cNvSpPr>
            <a:spLocks noGrp="1"/>
          </p:cNvSpPr>
          <p:nvPr>
            <p:ph type="subTitle" idx="1"/>
          </p:nvPr>
        </p:nvSpPr>
        <p:spPr>
          <a:xfrm>
            <a:off x="195263" y="358774"/>
            <a:ext cx="2962275" cy="6499225"/>
          </a:xfrm>
        </p:spPr>
        <p:txBody>
          <a:bodyPr>
            <a:normAutofit fontScale="85000" lnSpcReduction="20000"/>
          </a:bodyPr>
          <a:lstStyle/>
          <a:p>
            <a:pPr algn="l"/>
            <a:r>
              <a:rPr lang="en-US" sz="2800" dirty="0">
                <a:solidFill>
                  <a:srgbClr val="FFFF00"/>
                </a:solidFill>
              </a:rPr>
              <a:t>Matt 3:5-6</a:t>
            </a:r>
          </a:p>
          <a:p>
            <a:pPr algn="l"/>
            <a:r>
              <a:rPr lang="en-US" sz="2800" dirty="0">
                <a:solidFill>
                  <a:srgbClr val="FFFF00"/>
                </a:solidFill>
              </a:rPr>
              <a:t>Matt 3:11</a:t>
            </a:r>
          </a:p>
          <a:p>
            <a:pPr algn="l"/>
            <a:r>
              <a:rPr lang="en-US" sz="2800" dirty="0">
                <a:solidFill>
                  <a:srgbClr val="FFFF00"/>
                </a:solidFill>
              </a:rPr>
              <a:t>Matt 3:16</a:t>
            </a:r>
          </a:p>
          <a:p>
            <a:pPr algn="l"/>
            <a:r>
              <a:rPr lang="en-US" sz="2800" dirty="0">
                <a:solidFill>
                  <a:srgbClr val="FFFF00"/>
                </a:solidFill>
              </a:rPr>
              <a:t>Matt 28:19</a:t>
            </a:r>
          </a:p>
          <a:p>
            <a:pPr algn="l"/>
            <a:r>
              <a:rPr lang="en-US" sz="2800" dirty="0">
                <a:solidFill>
                  <a:srgbClr val="FFFF00"/>
                </a:solidFill>
              </a:rPr>
              <a:t>Mark 1:4</a:t>
            </a:r>
          </a:p>
          <a:p>
            <a:pPr algn="l"/>
            <a:r>
              <a:rPr lang="en-US" sz="2800" dirty="0">
                <a:solidFill>
                  <a:srgbClr val="FFFF00"/>
                </a:solidFill>
              </a:rPr>
              <a:t>Mark 1:8</a:t>
            </a:r>
          </a:p>
          <a:p>
            <a:pPr algn="l"/>
            <a:r>
              <a:rPr lang="en-US" sz="2800" dirty="0">
                <a:solidFill>
                  <a:srgbClr val="FFFF00"/>
                </a:solidFill>
              </a:rPr>
              <a:t>Mark 1:9</a:t>
            </a:r>
          </a:p>
          <a:p>
            <a:pPr algn="l"/>
            <a:r>
              <a:rPr lang="en-US" sz="2800" dirty="0">
                <a:solidFill>
                  <a:srgbClr val="FFFF00"/>
                </a:solidFill>
              </a:rPr>
              <a:t>Mark 16:15-16</a:t>
            </a:r>
          </a:p>
          <a:p>
            <a:pPr algn="l"/>
            <a:r>
              <a:rPr lang="en-US" sz="2800" dirty="0">
                <a:solidFill>
                  <a:srgbClr val="FFFF00"/>
                </a:solidFill>
              </a:rPr>
              <a:t>Luke 3:3</a:t>
            </a:r>
          </a:p>
          <a:p>
            <a:pPr algn="l"/>
            <a:r>
              <a:rPr lang="en-US" sz="2800" dirty="0">
                <a:solidFill>
                  <a:srgbClr val="FFFF00"/>
                </a:solidFill>
              </a:rPr>
              <a:t>Luke 3:7</a:t>
            </a:r>
          </a:p>
          <a:p>
            <a:pPr algn="l"/>
            <a:r>
              <a:rPr lang="en-US" sz="2800" dirty="0">
                <a:solidFill>
                  <a:srgbClr val="FFFF00"/>
                </a:solidFill>
              </a:rPr>
              <a:t>Luke 3:12</a:t>
            </a:r>
          </a:p>
          <a:p>
            <a:pPr algn="l"/>
            <a:r>
              <a:rPr lang="en-US" sz="2800" dirty="0">
                <a:solidFill>
                  <a:srgbClr val="FFFF00"/>
                </a:solidFill>
              </a:rPr>
              <a:t>Luke 3:21</a:t>
            </a:r>
          </a:p>
          <a:p>
            <a:pPr algn="l"/>
            <a:r>
              <a:rPr lang="en-US" sz="2800" dirty="0">
                <a:solidFill>
                  <a:srgbClr val="FFFF00"/>
                </a:solidFill>
              </a:rPr>
              <a:t>Luke 7:29,30</a:t>
            </a:r>
          </a:p>
          <a:p>
            <a:pPr algn="l"/>
            <a:r>
              <a:rPr lang="en-US" sz="2800" dirty="0">
                <a:solidFill>
                  <a:srgbClr val="FFFF00"/>
                </a:solidFill>
              </a:rPr>
              <a:t>John 3:22,23</a:t>
            </a:r>
          </a:p>
          <a:p>
            <a:pPr algn="l"/>
            <a:r>
              <a:rPr lang="en-US" sz="2800" dirty="0">
                <a:solidFill>
                  <a:srgbClr val="FFFF00"/>
                </a:solidFill>
              </a:rPr>
              <a:t>John 3:26</a:t>
            </a:r>
          </a:p>
          <a:p>
            <a:pPr algn="l"/>
            <a:r>
              <a:rPr lang="en-US" sz="2800" dirty="0">
                <a:solidFill>
                  <a:srgbClr val="FFFF00"/>
                </a:solidFill>
              </a:rPr>
              <a:t>Acts 1:5</a:t>
            </a:r>
          </a:p>
          <a:p>
            <a:pPr algn="l"/>
            <a:r>
              <a:rPr lang="en-US" sz="2800" dirty="0">
                <a:solidFill>
                  <a:srgbClr val="FFFF00"/>
                </a:solidFill>
              </a:rPr>
              <a:t>Acts 2:38</a:t>
            </a:r>
          </a:p>
          <a:p>
            <a:pPr algn="l"/>
            <a:endParaRPr lang="en-US" sz="2800" dirty="0">
              <a:solidFill>
                <a:srgbClr val="FFFF00"/>
              </a:solidFill>
            </a:endParaRPr>
          </a:p>
          <a:p>
            <a:pPr algn="l"/>
            <a:endParaRPr lang="en-US" sz="2800" dirty="0">
              <a:solidFill>
                <a:srgbClr val="FFFF00"/>
              </a:solidFill>
            </a:endParaRPr>
          </a:p>
        </p:txBody>
      </p:sp>
      <p:sp>
        <p:nvSpPr>
          <p:cNvPr id="4" name="Subtitle 2">
            <a:extLst>
              <a:ext uri="{FF2B5EF4-FFF2-40B4-BE49-F238E27FC236}">
                <a16:creationId xmlns:a16="http://schemas.microsoft.com/office/drawing/2014/main" id="{B5CF9B9B-F780-41AF-8293-78C0280DC1B3}"/>
              </a:ext>
            </a:extLst>
          </p:cNvPr>
          <p:cNvSpPr txBox="1">
            <a:spLocks/>
          </p:cNvSpPr>
          <p:nvPr/>
        </p:nvSpPr>
        <p:spPr>
          <a:xfrm>
            <a:off x="5821706" y="253529"/>
            <a:ext cx="2962275" cy="68516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rgbClr val="FFFF00"/>
                </a:solidFill>
              </a:rPr>
              <a:t>Acts 2:41</a:t>
            </a:r>
          </a:p>
          <a:p>
            <a:pPr algn="l"/>
            <a:r>
              <a:rPr lang="en-US" dirty="0">
                <a:solidFill>
                  <a:srgbClr val="FFFF00"/>
                </a:solidFill>
              </a:rPr>
              <a:t>Acts 8:12</a:t>
            </a:r>
          </a:p>
          <a:p>
            <a:pPr algn="l"/>
            <a:r>
              <a:rPr lang="en-US" dirty="0">
                <a:solidFill>
                  <a:srgbClr val="FFFF00"/>
                </a:solidFill>
              </a:rPr>
              <a:t>Acts 8:13</a:t>
            </a:r>
          </a:p>
          <a:p>
            <a:pPr algn="l"/>
            <a:r>
              <a:rPr lang="en-US" dirty="0">
                <a:solidFill>
                  <a:srgbClr val="FFFF00"/>
                </a:solidFill>
              </a:rPr>
              <a:t>Acts 8:36</a:t>
            </a:r>
          </a:p>
          <a:p>
            <a:pPr algn="l"/>
            <a:r>
              <a:rPr lang="en-US" dirty="0">
                <a:solidFill>
                  <a:srgbClr val="FFFF00"/>
                </a:solidFill>
              </a:rPr>
              <a:t>Acts 8:38</a:t>
            </a:r>
          </a:p>
          <a:p>
            <a:pPr algn="l"/>
            <a:r>
              <a:rPr lang="en-US" dirty="0">
                <a:solidFill>
                  <a:srgbClr val="FFFF00"/>
                </a:solidFill>
              </a:rPr>
              <a:t>Acts 8:39</a:t>
            </a:r>
          </a:p>
          <a:p>
            <a:pPr algn="l"/>
            <a:r>
              <a:rPr lang="en-US" dirty="0">
                <a:solidFill>
                  <a:srgbClr val="FFFF00"/>
                </a:solidFill>
              </a:rPr>
              <a:t>Acts 10:47-48</a:t>
            </a:r>
          </a:p>
          <a:p>
            <a:pPr algn="l"/>
            <a:r>
              <a:rPr lang="en-US" dirty="0">
                <a:solidFill>
                  <a:srgbClr val="FFFF00"/>
                </a:solidFill>
              </a:rPr>
              <a:t>Acts 11:16</a:t>
            </a:r>
          </a:p>
          <a:p>
            <a:pPr algn="l"/>
            <a:r>
              <a:rPr lang="en-US" dirty="0">
                <a:solidFill>
                  <a:srgbClr val="FFFF00"/>
                </a:solidFill>
              </a:rPr>
              <a:t>Acts 16:15</a:t>
            </a:r>
          </a:p>
          <a:p>
            <a:pPr algn="l"/>
            <a:r>
              <a:rPr lang="en-US" dirty="0">
                <a:solidFill>
                  <a:srgbClr val="FFFF00"/>
                </a:solidFill>
              </a:rPr>
              <a:t>Acts 16:31-33</a:t>
            </a:r>
          </a:p>
          <a:p>
            <a:pPr algn="l"/>
            <a:r>
              <a:rPr lang="en-US" dirty="0">
                <a:solidFill>
                  <a:srgbClr val="FFFF00"/>
                </a:solidFill>
              </a:rPr>
              <a:t>Acts 18:8</a:t>
            </a:r>
          </a:p>
          <a:p>
            <a:pPr algn="l"/>
            <a:r>
              <a:rPr lang="en-US" dirty="0">
                <a:solidFill>
                  <a:srgbClr val="FFFF00"/>
                </a:solidFill>
              </a:rPr>
              <a:t>Acts 19:4,5</a:t>
            </a:r>
          </a:p>
          <a:p>
            <a:pPr algn="l"/>
            <a:r>
              <a:rPr lang="en-US" dirty="0">
                <a:solidFill>
                  <a:srgbClr val="FFFF00"/>
                </a:solidFill>
              </a:rPr>
              <a:t>Acts 22:16</a:t>
            </a:r>
          </a:p>
          <a:p>
            <a:pPr algn="l"/>
            <a:r>
              <a:rPr lang="en-US" dirty="0">
                <a:solidFill>
                  <a:srgbClr val="FFFF00"/>
                </a:solidFill>
              </a:rPr>
              <a:t>Romans 6:3-11</a:t>
            </a:r>
          </a:p>
          <a:p>
            <a:pPr algn="l"/>
            <a:r>
              <a:rPr lang="en-US" dirty="0"/>
              <a:t>f</a:t>
            </a:r>
          </a:p>
          <a:p>
            <a:pPr algn="l"/>
            <a:endParaRPr lang="en-US" dirty="0">
              <a:solidFill>
                <a:srgbClr val="FFFF00"/>
              </a:solidFill>
            </a:endParaRPr>
          </a:p>
          <a:p>
            <a:pPr algn="l"/>
            <a:endParaRPr lang="en-US" sz="2800" dirty="0">
              <a:solidFill>
                <a:srgbClr val="FFFF00"/>
              </a:solidFill>
            </a:endParaRPr>
          </a:p>
        </p:txBody>
      </p:sp>
      <p:sp>
        <p:nvSpPr>
          <p:cNvPr id="5" name="Subtitle 2">
            <a:extLst>
              <a:ext uri="{FF2B5EF4-FFF2-40B4-BE49-F238E27FC236}">
                <a16:creationId xmlns:a16="http://schemas.microsoft.com/office/drawing/2014/main" id="{96EA7502-78C4-4493-9125-43E694FF445E}"/>
              </a:ext>
            </a:extLst>
          </p:cNvPr>
          <p:cNvSpPr txBox="1">
            <a:spLocks/>
          </p:cNvSpPr>
          <p:nvPr/>
        </p:nvSpPr>
        <p:spPr>
          <a:xfrm>
            <a:off x="1899273" y="347899"/>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In the Jordan, confessing sins</a:t>
            </a:r>
          </a:p>
          <a:p>
            <a:pPr algn="l"/>
            <a:endParaRPr lang="en-US" sz="2800" dirty="0">
              <a:solidFill>
                <a:srgbClr val="FFFF00"/>
              </a:solidFill>
            </a:endParaRPr>
          </a:p>
          <a:p>
            <a:pPr algn="l"/>
            <a:endParaRPr lang="en-US" sz="2800" dirty="0">
              <a:solidFill>
                <a:srgbClr val="FFFF00"/>
              </a:solidFill>
            </a:endParaRPr>
          </a:p>
        </p:txBody>
      </p:sp>
      <p:sp>
        <p:nvSpPr>
          <p:cNvPr id="6" name="Subtitle 2">
            <a:extLst>
              <a:ext uri="{FF2B5EF4-FFF2-40B4-BE49-F238E27FC236}">
                <a16:creationId xmlns:a16="http://schemas.microsoft.com/office/drawing/2014/main" id="{248DE091-A1CE-4310-A8A1-1394C9FDDBBF}"/>
              </a:ext>
            </a:extLst>
          </p:cNvPr>
          <p:cNvSpPr txBox="1">
            <a:spLocks/>
          </p:cNvSpPr>
          <p:nvPr/>
        </p:nvSpPr>
        <p:spPr>
          <a:xfrm>
            <a:off x="1891036" y="735082"/>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Water unto repentance</a:t>
            </a:r>
          </a:p>
          <a:p>
            <a:pPr algn="l"/>
            <a:endParaRPr lang="en-US" sz="2800" dirty="0">
              <a:solidFill>
                <a:srgbClr val="FFFF00"/>
              </a:solidFill>
            </a:endParaRPr>
          </a:p>
          <a:p>
            <a:pPr algn="l"/>
            <a:endParaRPr lang="en-US" sz="2800" dirty="0">
              <a:solidFill>
                <a:srgbClr val="FFFF00"/>
              </a:solidFill>
            </a:endParaRPr>
          </a:p>
        </p:txBody>
      </p:sp>
      <p:sp>
        <p:nvSpPr>
          <p:cNvPr id="7" name="Subtitle 2">
            <a:extLst>
              <a:ext uri="{FF2B5EF4-FFF2-40B4-BE49-F238E27FC236}">
                <a16:creationId xmlns:a16="http://schemas.microsoft.com/office/drawing/2014/main" id="{136DCA63-8FA8-41E4-8DAF-5643F8C59D80}"/>
              </a:ext>
            </a:extLst>
          </p:cNvPr>
          <p:cNvSpPr txBox="1">
            <a:spLocks/>
          </p:cNvSpPr>
          <p:nvPr/>
        </p:nvSpPr>
        <p:spPr>
          <a:xfrm>
            <a:off x="1895152" y="1109908"/>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Came up from the water</a:t>
            </a:r>
          </a:p>
          <a:p>
            <a:pPr algn="l"/>
            <a:endParaRPr lang="en-US" sz="2800" dirty="0">
              <a:solidFill>
                <a:srgbClr val="FFFF00"/>
              </a:solidFill>
            </a:endParaRPr>
          </a:p>
          <a:p>
            <a:pPr algn="l"/>
            <a:endParaRPr lang="en-US" sz="2800" dirty="0">
              <a:solidFill>
                <a:srgbClr val="FFFF00"/>
              </a:solidFill>
            </a:endParaRPr>
          </a:p>
        </p:txBody>
      </p:sp>
      <p:sp>
        <p:nvSpPr>
          <p:cNvPr id="8" name="Subtitle 2">
            <a:extLst>
              <a:ext uri="{FF2B5EF4-FFF2-40B4-BE49-F238E27FC236}">
                <a16:creationId xmlns:a16="http://schemas.microsoft.com/office/drawing/2014/main" id="{3C956D41-0570-4663-A2EA-88BBFFDC57BC}"/>
              </a:ext>
            </a:extLst>
          </p:cNvPr>
          <p:cNvSpPr txBox="1">
            <a:spLocks/>
          </p:cNvSpPr>
          <p:nvPr/>
        </p:nvSpPr>
        <p:spPr>
          <a:xfrm>
            <a:off x="1899268" y="1484734"/>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All nations, Authority Heaven</a:t>
            </a:r>
          </a:p>
          <a:p>
            <a:pPr algn="l"/>
            <a:endParaRPr lang="en-US" sz="2800" dirty="0">
              <a:solidFill>
                <a:srgbClr val="FFFF00"/>
              </a:solidFill>
            </a:endParaRPr>
          </a:p>
          <a:p>
            <a:pPr algn="l"/>
            <a:endParaRPr lang="en-US" sz="2800" dirty="0">
              <a:solidFill>
                <a:srgbClr val="FFFF00"/>
              </a:solidFill>
            </a:endParaRPr>
          </a:p>
        </p:txBody>
      </p:sp>
      <p:sp>
        <p:nvSpPr>
          <p:cNvPr id="9" name="Subtitle 2">
            <a:extLst>
              <a:ext uri="{FF2B5EF4-FFF2-40B4-BE49-F238E27FC236}">
                <a16:creationId xmlns:a16="http://schemas.microsoft.com/office/drawing/2014/main" id="{CAF73879-8214-4973-87F4-35678DF1345B}"/>
              </a:ext>
            </a:extLst>
          </p:cNvPr>
          <p:cNvSpPr txBox="1">
            <a:spLocks/>
          </p:cNvSpPr>
          <p:nvPr/>
        </p:nvSpPr>
        <p:spPr>
          <a:xfrm>
            <a:off x="1903384" y="1871913"/>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Repentance Remission of Sins</a:t>
            </a:r>
          </a:p>
          <a:p>
            <a:pPr algn="l"/>
            <a:endParaRPr lang="en-US" sz="2800" dirty="0">
              <a:solidFill>
                <a:srgbClr val="FFFF00"/>
              </a:solidFill>
            </a:endParaRPr>
          </a:p>
          <a:p>
            <a:pPr algn="l"/>
            <a:endParaRPr lang="en-US" sz="2800" dirty="0">
              <a:solidFill>
                <a:srgbClr val="FFFF00"/>
              </a:solidFill>
            </a:endParaRPr>
          </a:p>
        </p:txBody>
      </p:sp>
      <p:sp>
        <p:nvSpPr>
          <p:cNvPr id="10" name="Subtitle 2">
            <a:extLst>
              <a:ext uri="{FF2B5EF4-FFF2-40B4-BE49-F238E27FC236}">
                <a16:creationId xmlns:a16="http://schemas.microsoft.com/office/drawing/2014/main" id="{DA58A34A-F5B5-426D-9520-50313FC57043}"/>
              </a:ext>
            </a:extLst>
          </p:cNvPr>
          <p:cNvSpPr txBox="1">
            <a:spLocks/>
          </p:cNvSpPr>
          <p:nvPr/>
        </p:nvSpPr>
        <p:spPr>
          <a:xfrm>
            <a:off x="1895143" y="2234382"/>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Water</a:t>
            </a:r>
          </a:p>
          <a:p>
            <a:pPr algn="l"/>
            <a:endParaRPr lang="en-US" sz="2800" dirty="0">
              <a:solidFill>
                <a:srgbClr val="FFFF00"/>
              </a:solidFill>
            </a:endParaRPr>
          </a:p>
        </p:txBody>
      </p:sp>
      <p:sp>
        <p:nvSpPr>
          <p:cNvPr id="11" name="Subtitle 2">
            <a:extLst>
              <a:ext uri="{FF2B5EF4-FFF2-40B4-BE49-F238E27FC236}">
                <a16:creationId xmlns:a16="http://schemas.microsoft.com/office/drawing/2014/main" id="{894F23B9-2345-4AFD-BD86-5CD7DE7260D4}"/>
              </a:ext>
            </a:extLst>
          </p:cNvPr>
          <p:cNvSpPr txBox="1">
            <a:spLocks/>
          </p:cNvSpPr>
          <p:nvPr/>
        </p:nvSpPr>
        <p:spPr>
          <a:xfrm>
            <a:off x="1886902" y="2621565"/>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Jordan – Came up from water</a:t>
            </a:r>
          </a:p>
          <a:p>
            <a:pPr algn="l"/>
            <a:endParaRPr lang="en-US" sz="2800" dirty="0">
              <a:solidFill>
                <a:srgbClr val="FFFF00"/>
              </a:solidFill>
            </a:endParaRPr>
          </a:p>
        </p:txBody>
      </p:sp>
      <p:sp>
        <p:nvSpPr>
          <p:cNvPr id="12" name="Subtitle 2">
            <a:extLst>
              <a:ext uri="{FF2B5EF4-FFF2-40B4-BE49-F238E27FC236}">
                <a16:creationId xmlns:a16="http://schemas.microsoft.com/office/drawing/2014/main" id="{576477B2-F53D-4A08-8680-885C791792E2}"/>
              </a:ext>
            </a:extLst>
          </p:cNvPr>
          <p:cNvSpPr txBox="1">
            <a:spLocks/>
          </p:cNvSpPr>
          <p:nvPr/>
        </p:nvSpPr>
        <p:spPr>
          <a:xfrm>
            <a:off x="1891019" y="2996389"/>
            <a:ext cx="3922433" cy="47442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rgbClr val="FFFF00"/>
                </a:solidFill>
              </a:rPr>
              <a:t>  </a:t>
            </a:r>
            <a:r>
              <a:rPr lang="en-US" sz="2800" dirty="0">
                <a:solidFill>
                  <a:schemeClr val="bg1"/>
                </a:solidFill>
              </a:rPr>
              <a:t>Believe + Baptism = Saved</a:t>
            </a:r>
          </a:p>
        </p:txBody>
      </p:sp>
      <p:sp>
        <p:nvSpPr>
          <p:cNvPr id="13" name="Subtitle 2">
            <a:extLst>
              <a:ext uri="{FF2B5EF4-FFF2-40B4-BE49-F238E27FC236}">
                <a16:creationId xmlns:a16="http://schemas.microsoft.com/office/drawing/2014/main" id="{7FBC91A8-A832-4651-8948-6B9C213F1828}"/>
              </a:ext>
            </a:extLst>
          </p:cNvPr>
          <p:cNvSpPr txBox="1">
            <a:spLocks/>
          </p:cNvSpPr>
          <p:nvPr/>
        </p:nvSpPr>
        <p:spPr>
          <a:xfrm>
            <a:off x="1866304" y="3404166"/>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Repentance for Remission Sin</a:t>
            </a:r>
          </a:p>
          <a:p>
            <a:pPr algn="l"/>
            <a:endParaRPr lang="en-US" sz="2800" dirty="0">
              <a:solidFill>
                <a:srgbClr val="FFFF00"/>
              </a:solidFill>
            </a:endParaRPr>
          </a:p>
        </p:txBody>
      </p:sp>
      <p:sp>
        <p:nvSpPr>
          <p:cNvPr id="14" name="Subtitle 2">
            <a:extLst>
              <a:ext uri="{FF2B5EF4-FFF2-40B4-BE49-F238E27FC236}">
                <a16:creationId xmlns:a16="http://schemas.microsoft.com/office/drawing/2014/main" id="{C3C4B346-A838-4FCE-AB71-6968F47CF912}"/>
              </a:ext>
            </a:extLst>
          </p:cNvPr>
          <p:cNvSpPr txBox="1">
            <a:spLocks/>
          </p:cNvSpPr>
          <p:nvPr/>
        </p:nvSpPr>
        <p:spPr>
          <a:xfrm>
            <a:off x="1870420" y="3778992"/>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Multitudes baptized</a:t>
            </a:r>
          </a:p>
          <a:p>
            <a:pPr algn="l"/>
            <a:endParaRPr lang="en-US" sz="2800" dirty="0">
              <a:solidFill>
                <a:srgbClr val="FFFF00"/>
              </a:solidFill>
            </a:endParaRPr>
          </a:p>
        </p:txBody>
      </p:sp>
      <p:sp>
        <p:nvSpPr>
          <p:cNvPr id="15" name="Subtitle 2">
            <a:extLst>
              <a:ext uri="{FF2B5EF4-FFF2-40B4-BE49-F238E27FC236}">
                <a16:creationId xmlns:a16="http://schemas.microsoft.com/office/drawing/2014/main" id="{FE9E9C58-AF18-4AB3-A4BD-1B210889237C}"/>
              </a:ext>
            </a:extLst>
          </p:cNvPr>
          <p:cNvSpPr txBox="1">
            <a:spLocks/>
          </p:cNvSpPr>
          <p:nvPr/>
        </p:nvSpPr>
        <p:spPr>
          <a:xfrm>
            <a:off x="1874536" y="4190884"/>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Tax collectors baptized</a:t>
            </a:r>
          </a:p>
          <a:p>
            <a:pPr algn="l"/>
            <a:endParaRPr lang="en-US" sz="2800" dirty="0">
              <a:solidFill>
                <a:srgbClr val="FFFF00"/>
              </a:solidFill>
            </a:endParaRPr>
          </a:p>
        </p:txBody>
      </p:sp>
      <p:sp>
        <p:nvSpPr>
          <p:cNvPr id="16" name="Subtitle 2">
            <a:extLst>
              <a:ext uri="{FF2B5EF4-FFF2-40B4-BE49-F238E27FC236}">
                <a16:creationId xmlns:a16="http://schemas.microsoft.com/office/drawing/2014/main" id="{88BF0639-B98A-434D-AC3D-204CDBEA240E}"/>
              </a:ext>
            </a:extLst>
          </p:cNvPr>
          <p:cNvSpPr txBox="1">
            <a:spLocks/>
          </p:cNvSpPr>
          <p:nvPr/>
        </p:nvSpPr>
        <p:spPr>
          <a:xfrm>
            <a:off x="1866297" y="4565710"/>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Jesus baptized</a:t>
            </a:r>
          </a:p>
          <a:p>
            <a:pPr algn="l"/>
            <a:endParaRPr lang="en-US" sz="2800" dirty="0">
              <a:solidFill>
                <a:srgbClr val="FFFF00"/>
              </a:solidFill>
            </a:endParaRPr>
          </a:p>
        </p:txBody>
      </p:sp>
      <p:sp>
        <p:nvSpPr>
          <p:cNvPr id="17" name="Subtitle 2">
            <a:extLst>
              <a:ext uri="{FF2B5EF4-FFF2-40B4-BE49-F238E27FC236}">
                <a16:creationId xmlns:a16="http://schemas.microsoft.com/office/drawing/2014/main" id="{FE91D230-2305-459F-ACA7-1E01EE59068D}"/>
              </a:ext>
            </a:extLst>
          </p:cNvPr>
          <p:cNvSpPr txBox="1">
            <a:spLocks/>
          </p:cNvSpPr>
          <p:nvPr/>
        </p:nvSpPr>
        <p:spPr>
          <a:xfrm>
            <a:off x="1870413" y="4928179"/>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Baptized by John</a:t>
            </a:r>
          </a:p>
          <a:p>
            <a:pPr algn="l"/>
            <a:endParaRPr lang="en-US" sz="2800" dirty="0">
              <a:solidFill>
                <a:srgbClr val="FFFF00"/>
              </a:solidFill>
            </a:endParaRPr>
          </a:p>
        </p:txBody>
      </p:sp>
      <p:sp>
        <p:nvSpPr>
          <p:cNvPr id="18" name="Subtitle 2">
            <a:extLst>
              <a:ext uri="{FF2B5EF4-FFF2-40B4-BE49-F238E27FC236}">
                <a16:creationId xmlns:a16="http://schemas.microsoft.com/office/drawing/2014/main" id="{5CD55C4D-AE16-4BDE-B106-3A03EE50B88C}"/>
              </a:ext>
            </a:extLst>
          </p:cNvPr>
          <p:cNvSpPr txBox="1">
            <a:spLocks/>
          </p:cNvSpPr>
          <p:nvPr/>
        </p:nvSpPr>
        <p:spPr>
          <a:xfrm>
            <a:off x="1862172" y="5315358"/>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Jordan – “much water there”</a:t>
            </a:r>
          </a:p>
          <a:p>
            <a:pPr algn="l"/>
            <a:endParaRPr lang="en-US" sz="2800" dirty="0">
              <a:solidFill>
                <a:srgbClr val="FFFF00"/>
              </a:solidFill>
            </a:endParaRPr>
          </a:p>
        </p:txBody>
      </p:sp>
      <p:sp>
        <p:nvSpPr>
          <p:cNvPr id="19" name="Subtitle 2">
            <a:extLst>
              <a:ext uri="{FF2B5EF4-FFF2-40B4-BE49-F238E27FC236}">
                <a16:creationId xmlns:a16="http://schemas.microsoft.com/office/drawing/2014/main" id="{FBEFE90C-D14A-4A57-B77F-1FB3BEB0E2DB}"/>
              </a:ext>
            </a:extLst>
          </p:cNvPr>
          <p:cNvSpPr txBox="1">
            <a:spLocks/>
          </p:cNvSpPr>
          <p:nvPr/>
        </p:nvSpPr>
        <p:spPr>
          <a:xfrm>
            <a:off x="1866288" y="5702541"/>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Come to Jesus for baptism</a:t>
            </a:r>
          </a:p>
          <a:p>
            <a:pPr algn="l"/>
            <a:endParaRPr lang="en-US" sz="2800" dirty="0">
              <a:solidFill>
                <a:srgbClr val="FFFF00"/>
              </a:solidFill>
            </a:endParaRPr>
          </a:p>
        </p:txBody>
      </p:sp>
      <p:sp>
        <p:nvSpPr>
          <p:cNvPr id="20" name="Subtitle 2">
            <a:extLst>
              <a:ext uri="{FF2B5EF4-FFF2-40B4-BE49-F238E27FC236}">
                <a16:creationId xmlns:a16="http://schemas.microsoft.com/office/drawing/2014/main" id="{F7338C89-C905-42A0-B088-644C42FEFE18}"/>
              </a:ext>
            </a:extLst>
          </p:cNvPr>
          <p:cNvSpPr txBox="1">
            <a:spLocks/>
          </p:cNvSpPr>
          <p:nvPr/>
        </p:nvSpPr>
        <p:spPr>
          <a:xfrm>
            <a:off x="1866288" y="6073241"/>
            <a:ext cx="392243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Baptism water – Holy Spirit</a:t>
            </a:r>
          </a:p>
          <a:p>
            <a:pPr algn="l"/>
            <a:endParaRPr lang="en-US" sz="2800" dirty="0">
              <a:solidFill>
                <a:srgbClr val="FFFF00"/>
              </a:solidFill>
            </a:endParaRPr>
          </a:p>
        </p:txBody>
      </p:sp>
      <p:sp>
        <p:nvSpPr>
          <p:cNvPr id="21" name="Subtitle 2">
            <a:extLst>
              <a:ext uri="{FF2B5EF4-FFF2-40B4-BE49-F238E27FC236}">
                <a16:creationId xmlns:a16="http://schemas.microsoft.com/office/drawing/2014/main" id="{5EC663BC-25FA-49BD-99D6-2ABAE2D9EC73}"/>
              </a:ext>
            </a:extLst>
          </p:cNvPr>
          <p:cNvSpPr txBox="1">
            <a:spLocks/>
          </p:cNvSpPr>
          <p:nvPr/>
        </p:nvSpPr>
        <p:spPr>
          <a:xfrm>
            <a:off x="1858049" y="6423353"/>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Repent – baptized – Sins Forgiven</a:t>
            </a:r>
          </a:p>
          <a:p>
            <a:pPr algn="l"/>
            <a:endParaRPr lang="en-US" sz="2800" dirty="0">
              <a:solidFill>
                <a:srgbClr val="FFFF00"/>
              </a:solidFill>
            </a:endParaRPr>
          </a:p>
        </p:txBody>
      </p:sp>
      <p:sp>
        <p:nvSpPr>
          <p:cNvPr id="22" name="Subtitle 2">
            <a:extLst>
              <a:ext uri="{FF2B5EF4-FFF2-40B4-BE49-F238E27FC236}">
                <a16:creationId xmlns:a16="http://schemas.microsoft.com/office/drawing/2014/main" id="{2964483B-D349-4901-ABEE-BE61BADCC7C9}"/>
              </a:ext>
            </a:extLst>
          </p:cNvPr>
          <p:cNvSpPr txBox="1">
            <a:spLocks/>
          </p:cNvSpPr>
          <p:nvPr/>
        </p:nvSpPr>
        <p:spPr>
          <a:xfrm>
            <a:off x="7366128" y="279840"/>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Gladly receive word - baptized</a:t>
            </a:r>
          </a:p>
          <a:p>
            <a:pPr algn="l"/>
            <a:endParaRPr lang="en-US" sz="2800" dirty="0">
              <a:solidFill>
                <a:srgbClr val="FFFF00"/>
              </a:solidFill>
            </a:endParaRPr>
          </a:p>
        </p:txBody>
      </p:sp>
      <p:sp>
        <p:nvSpPr>
          <p:cNvPr id="23" name="Subtitle 2">
            <a:extLst>
              <a:ext uri="{FF2B5EF4-FFF2-40B4-BE49-F238E27FC236}">
                <a16:creationId xmlns:a16="http://schemas.microsoft.com/office/drawing/2014/main" id="{C2F87CF8-FC6B-4BCB-87EF-F1E6892AC0CC}"/>
              </a:ext>
            </a:extLst>
          </p:cNvPr>
          <p:cNvSpPr txBox="1">
            <a:spLocks/>
          </p:cNvSpPr>
          <p:nvPr/>
        </p:nvSpPr>
        <p:spPr>
          <a:xfrm>
            <a:off x="7370245" y="716451"/>
            <a:ext cx="4626492"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Preached – men &amp; women baptized</a:t>
            </a:r>
          </a:p>
          <a:p>
            <a:pPr algn="l"/>
            <a:endParaRPr lang="en-US" sz="2800" dirty="0">
              <a:solidFill>
                <a:srgbClr val="FFFF00"/>
              </a:solidFill>
            </a:endParaRPr>
          </a:p>
        </p:txBody>
      </p:sp>
      <p:sp>
        <p:nvSpPr>
          <p:cNvPr id="24" name="Subtitle 2">
            <a:extLst>
              <a:ext uri="{FF2B5EF4-FFF2-40B4-BE49-F238E27FC236}">
                <a16:creationId xmlns:a16="http://schemas.microsoft.com/office/drawing/2014/main" id="{D8A38BBE-22D6-4C47-A0B9-DEBE82AD2B5B}"/>
              </a:ext>
            </a:extLst>
          </p:cNvPr>
          <p:cNvSpPr txBox="1">
            <a:spLocks/>
          </p:cNvSpPr>
          <p:nvPr/>
        </p:nvSpPr>
        <p:spPr>
          <a:xfrm>
            <a:off x="7362004" y="1153059"/>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Believed and was baptized</a:t>
            </a:r>
          </a:p>
          <a:p>
            <a:pPr algn="l"/>
            <a:endParaRPr lang="en-US" sz="2800" dirty="0">
              <a:solidFill>
                <a:srgbClr val="FFFF00"/>
              </a:solidFill>
            </a:endParaRPr>
          </a:p>
        </p:txBody>
      </p:sp>
      <p:sp>
        <p:nvSpPr>
          <p:cNvPr id="25" name="Subtitle 2">
            <a:extLst>
              <a:ext uri="{FF2B5EF4-FFF2-40B4-BE49-F238E27FC236}">
                <a16:creationId xmlns:a16="http://schemas.microsoft.com/office/drawing/2014/main" id="{EA5E3A79-42A7-4DFF-8C3A-9830FBFAD1D5}"/>
              </a:ext>
            </a:extLst>
          </p:cNvPr>
          <p:cNvSpPr txBox="1">
            <a:spLocks/>
          </p:cNvSpPr>
          <p:nvPr/>
        </p:nvSpPr>
        <p:spPr>
          <a:xfrm>
            <a:off x="7366120" y="1577312"/>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Saw water – asked to be baptized</a:t>
            </a:r>
          </a:p>
          <a:p>
            <a:pPr algn="l"/>
            <a:endParaRPr lang="en-US" sz="2800" dirty="0">
              <a:solidFill>
                <a:srgbClr val="FFFF00"/>
              </a:solidFill>
            </a:endParaRPr>
          </a:p>
        </p:txBody>
      </p:sp>
      <p:sp>
        <p:nvSpPr>
          <p:cNvPr id="26" name="Subtitle 2">
            <a:extLst>
              <a:ext uri="{FF2B5EF4-FFF2-40B4-BE49-F238E27FC236}">
                <a16:creationId xmlns:a16="http://schemas.microsoft.com/office/drawing/2014/main" id="{5EA11800-CFDF-4D3D-942C-AD7FC333F7ED}"/>
              </a:ext>
            </a:extLst>
          </p:cNvPr>
          <p:cNvSpPr txBox="1">
            <a:spLocks/>
          </p:cNvSpPr>
          <p:nvPr/>
        </p:nvSpPr>
        <p:spPr>
          <a:xfrm>
            <a:off x="7370236" y="2038636"/>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Both went down into the water</a:t>
            </a:r>
          </a:p>
          <a:p>
            <a:pPr algn="l"/>
            <a:endParaRPr lang="en-US" sz="2800" dirty="0">
              <a:solidFill>
                <a:srgbClr val="FFFF00"/>
              </a:solidFill>
            </a:endParaRPr>
          </a:p>
        </p:txBody>
      </p:sp>
      <p:sp>
        <p:nvSpPr>
          <p:cNvPr id="27" name="Subtitle 2">
            <a:extLst>
              <a:ext uri="{FF2B5EF4-FFF2-40B4-BE49-F238E27FC236}">
                <a16:creationId xmlns:a16="http://schemas.microsoft.com/office/drawing/2014/main" id="{AB0ACB29-F4D2-402B-97F7-1346ED2B3837}"/>
              </a:ext>
            </a:extLst>
          </p:cNvPr>
          <p:cNvSpPr txBox="1">
            <a:spLocks/>
          </p:cNvSpPr>
          <p:nvPr/>
        </p:nvSpPr>
        <p:spPr>
          <a:xfrm>
            <a:off x="7361996" y="2512316"/>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Both came up from the water</a:t>
            </a:r>
          </a:p>
          <a:p>
            <a:pPr algn="l"/>
            <a:endParaRPr lang="en-US" sz="2800" dirty="0">
              <a:solidFill>
                <a:srgbClr val="FFFF00"/>
              </a:solidFill>
            </a:endParaRPr>
          </a:p>
        </p:txBody>
      </p:sp>
      <p:sp>
        <p:nvSpPr>
          <p:cNvPr id="28" name="Subtitle 2">
            <a:extLst>
              <a:ext uri="{FF2B5EF4-FFF2-40B4-BE49-F238E27FC236}">
                <a16:creationId xmlns:a16="http://schemas.microsoft.com/office/drawing/2014/main" id="{E65FAA2F-2695-4547-A780-13871CDD0221}"/>
              </a:ext>
            </a:extLst>
          </p:cNvPr>
          <p:cNvSpPr txBox="1">
            <a:spLocks/>
          </p:cNvSpPr>
          <p:nvPr/>
        </p:nvSpPr>
        <p:spPr>
          <a:xfrm>
            <a:off x="7378469" y="2998355"/>
            <a:ext cx="4345043"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rgbClr val="FFFF00"/>
                </a:solidFill>
              </a:rPr>
              <a:t>   </a:t>
            </a:r>
            <a:r>
              <a:rPr lang="en-US" sz="2600" dirty="0">
                <a:solidFill>
                  <a:schemeClr val="bg1"/>
                </a:solidFill>
              </a:rPr>
              <a:t>Can’t prevent water baptism</a:t>
            </a:r>
            <a:endParaRPr lang="en-US" sz="2800" dirty="0">
              <a:solidFill>
                <a:schemeClr val="bg1"/>
              </a:solidFill>
            </a:endParaRPr>
          </a:p>
        </p:txBody>
      </p:sp>
      <p:sp>
        <p:nvSpPr>
          <p:cNvPr id="29" name="Subtitle 2">
            <a:extLst>
              <a:ext uri="{FF2B5EF4-FFF2-40B4-BE49-F238E27FC236}">
                <a16:creationId xmlns:a16="http://schemas.microsoft.com/office/drawing/2014/main" id="{81F7E5FC-10DF-4774-A167-32257DA7200E}"/>
              </a:ext>
            </a:extLst>
          </p:cNvPr>
          <p:cNvSpPr txBox="1">
            <a:spLocks/>
          </p:cNvSpPr>
          <p:nvPr/>
        </p:nvSpPr>
        <p:spPr>
          <a:xfrm>
            <a:off x="7386709" y="3458932"/>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John baptized with water</a:t>
            </a:r>
          </a:p>
          <a:p>
            <a:pPr algn="l"/>
            <a:endParaRPr lang="en-US" sz="2800" dirty="0">
              <a:solidFill>
                <a:srgbClr val="FFFF00"/>
              </a:solidFill>
            </a:endParaRPr>
          </a:p>
        </p:txBody>
      </p:sp>
      <p:sp>
        <p:nvSpPr>
          <p:cNvPr id="30" name="Subtitle 2">
            <a:extLst>
              <a:ext uri="{FF2B5EF4-FFF2-40B4-BE49-F238E27FC236}">
                <a16:creationId xmlns:a16="http://schemas.microsoft.com/office/drawing/2014/main" id="{3E91516C-BF86-47D9-87A6-7409C62E21AD}"/>
              </a:ext>
            </a:extLst>
          </p:cNvPr>
          <p:cNvSpPr txBox="1">
            <a:spLocks/>
          </p:cNvSpPr>
          <p:nvPr/>
        </p:nvSpPr>
        <p:spPr>
          <a:xfrm>
            <a:off x="7390826" y="3895540"/>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Lydia + household baptized</a:t>
            </a:r>
          </a:p>
          <a:p>
            <a:pPr algn="l"/>
            <a:endParaRPr lang="en-US" sz="2800" dirty="0">
              <a:solidFill>
                <a:srgbClr val="FFFF00"/>
              </a:solidFill>
            </a:endParaRPr>
          </a:p>
        </p:txBody>
      </p:sp>
      <p:sp>
        <p:nvSpPr>
          <p:cNvPr id="31" name="Subtitle 2">
            <a:extLst>
              <a:ext uri="{FF2B5EF4-FFF2-40B4-BE49-F238E27FC236}">
                <a16:creationId xmlns:a16="http://schemas.microsoft.com/office/drawing/2014/main" id="{4923A786-619B-487E-B804-64F22B6D6122}"/>
              </a:ext>
            </a:extLst>
          </p:cNvPr>
          <p:cNvSpPr txBox="1">
            <a:spLocks/>
          </p:cNvSpPr>
          <p:nvPr/>
        </p:nvSpPr>
        <p:spPr>
          <a:xfrm>
            <a:off x="7394943" y="4344506"/>
            <a:ext cx="4345043"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   Heard about Jesus - baptized</a:t>
            </a:r>
          </a:p>
          <a:p>
            <a:pPr algn="l"/>
            <a:endParaRPr lang="en-US" sz="2800" dirty="0">
              <a:solidFill>
                <a:srgbClr val="FFFF00"/>
              </a:solidFill>
            </a:endParaRPr>
          </a:p>
        </p:txBody>
      </p:sp>
      <p:sp>
        <p:nvSpPr>
          <p:cNvPr id="32" name="Subtitle 2">
            <a:extLst>
              <a:ext uri="{FF2B5EF4-FFF2-40B4-BE49-F238E27FC236}">
                <a16:creationId xmlns:a16="http://schemas.microsoft.com/office/drawing/2014/main" id="{C703FED4-FA29-4DAD-AAF2-C48FBF6D71F3}"/>
              </a:ext>
            </a:extLst>
          </p:cNvPr>
          <p:cNvSpPr txBox="1">
            <a:spLocks/>
          </p:cNvSpPr>
          <p:nvPr/>
        </p:nvSpPr>
        <p:spPr>
          <a:xfrm>
            <a:off x="7386707" y="4793469"/>
            <a:ext cx="4626492"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err="1">
                <a:solidFill>
                  <a:schemeClr val="bg1"/>
                </a:solidFill>
              </a:rPr>
              <a:t>Crispus</a:t>
            </a:r>
            <a:r>
              <a:rPr lang="en-US" dirty="0">
                <a:solidFill>
                  <a:schemeClr val="bg1"/>
                </a:solidFill>
              </a:rPr>
              <a:t>/Others believed - baptized</a:t>
            </a:r>
          </a:p>
        </p:txBody>
      </p:sp>
      <p:sp>
        <p:nvSpPr>
          <p:cNvPr id="33" name="Subtitle 2">
            <a:extLst>
              <a:ext uri="{FF2B5EF4-FFF2-40B4-BE49-F238E27FC236}">
                <a16:creationId xmlns:a16="http://schemas.microsoft.com/office/drawing/2014/main" id="{1873C299-B623-4422-9804-E4F9DAB478FA}"/>
              </a:ext>
            </a:extLst>
          </p:cNvPr>
          <p:cNvSpPr txBox="1">
            <a:spLocks/>
          </p:cNvSpPr>
          <p:nvPr/>
        </p:nvSpPr>
        <p:spPr>
          <a:xfrm>
            <a:off x="7390823" y="5254791"/>
            <a:ext cx="4626492"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Baptized in name of Jesus</a:t>
            </a:r>
          </a:p>
        </p:txBody>
      </p:sp>
      <p:sp>
        <p:nvSpPr>
          <p:cNvPr id="34" name="Subtitle 2">
            <a:extLst>
              <a:ext uri="{FF2B5EF4-FFF2-40B4-BE49-F238E27FC236}">
                <a16:creationId xmlns:a16="http://schemas.microsoft.com/office/drawing/2014/main" id="{EB45BDF9-A74F-40C8-9E6D-857C6439BA19}"/>
              </a:ext>
            </a:extLst>
          </p:cNvPr>
          <p:cNvSpPr txBox="1">
            <a:spLocks/>
          </p:cNvSpPr>
          <p:nvPr/>
        </p:nvSpPr>
        <p:spPr>
          <a:xfrm>
            <a:off x="7394940" y="5740823"/>
            <a:ext cx="4626492" cy="4744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chemeClr val="bg1"/>
                </a:solidFill>
              </a:rPr>
              <a:t>Don’t delay – Wash away sins</a:t>
            </a:r>
          </a:p>
        </p:txBody>
      </p:sp>
    </p:spTree>
    <p:extLst>
      <p:ext uri="{BB962C8B-B14F-4D97-AF65-F5344CB8AC3E}">
        <p14:creationId xmlns:p14="http://schemas.microsoft.com/office/powerpoint/2010/main" val="296102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fade">
                                      <p:cBhvr>
                                        <p:cTn id="86" dur="500"/>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500"/>
                                        <p:tgtEl>
                                          <p:spTgt spid="22"/>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500"/>
                                        <p:tgtEl>
                                          <p:spTgt spid="2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fade">
                                      <p:cBhvr>
                                        <p:cTn id="101" dur="500"/>
                                        <p:tgtEl>
                                          <p:spTgt spid="2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5"/>
                                        </p:tgtEl>
                                        <p:attrNameLst>
                                          <p:attrName>style.visibility</p:attrName>
                                        </p:attrNameLst>
                                      </p:cBhvr>
                                      <p:to>
                                        <p:strVal val="visible"/>
                                      </p:to>
                                    </p:set>
                                    <p:animEffect transition="in" filter="fade">
                                      <p:cBhvr>
                                        <p:cTn id="106" dur="500"/>
                                        <p:tgtEl>
                                          <p:spTgt spid="25"/>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Effect transition="in" filter="fade">
                                      <p:cBhvr>
                                        <p:cTn id="116" dur="500"/>
                                        <p:tgtEl>
                                          <p:spTgt spid="27"/>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500"/>
                                        <p:tgtEl>
                                          <p:spTgt spid="28"/>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29"/>
                                        </p:tgtEl>
                                        <p:attrNameLst>
                                          <p:attrName>style.visibility</p:attrName>
                                        </p:attrNameLst>
                                      </p:cBhvr>
                                      <p:to>
                                        <p:strVal val="visible"/>
                                      </p:to>
                                    </p:set>
                                    <p:animEffect transition="in" filter="fade">
                                      <p:cBhvr>
                                        <p:cTn id="126" dur="500"/>
                                        <p:tgtEl>
                                          <p:spTgt spid="29"/>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fade">
                                      <p:cBhvr>
                                        <p:cTn id="136" dur="500"/>
                                        <p:tgtEl>
                                          <p:spTgt spid="31"/>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2"/>
                                        </p:tgtEl>
                                        <p:attrNameLst>
                                          <p:attrName>style.visibility</p:attrName>
                                        </p:attrNameLst>
                                      </p:cBhvr>
                                      <p:to>
                                        <p:strVal val="visible"/>
                                      </p:to>
                                    </p:set>
                                    <p:animEffect transition="in" filter="fade">
                                      <p:cBhvr>
                                        <p:cTn id="141" dur="500"/>
                                        <p:tgtEl>
                                          <p:spTgt spid="32"/>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33"/>
                                        </p:tgtEl>
                                        <p:attrNameLst>
                                          <p:attrName>style.visibility</p:attrName>
                                        </p:attrNameLst>
                                      </p:cBhvr>
                                      <p:to>
                                        <p:strVal val="visible"/>
                                      </p:to>
                                    </p:set>
                                    <p:animEffect transition="in" filter="fade">
                                      <p:cBhvr>
                                        <p:cTn id="146" dur="500"/>
                                        <p:tgtEl>
                                          <p:spTgt spid="33"/>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fade">
                                      <p:cBhvr>
                                        <p:cTn id="15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2286001" y="274638"/>
            <a:ext cx="3230563" cy="844550"/>
          </a:xfrm>
        </p:spPr>
        <p:txBody>
          <a:bodyPr/>
          <a:lstStyle/>
          <a:p>
            <a:endParaRPr lang="en-US"/>
          </a:p>
        </p:txBody>
      </p:sp>
      <p:sp>
        <p:nvSpPr>
          <p:cNvPr id="10243" name="Rectangle 4"/>
          <p:cNvSpPr>
            <a:spLocks noChangeArrowheads="1"/>
          </p:cNvSpPr>
          <p:nvPr/>
        </p:nvSpPr>
        <p:spPr bwMode="auto">
          <a:xfrm>
            <a:off x="1524000" y="1447800"/>
            <a:ext cx="9144000" cy="3477875"/>
          </a:xfrm>
          <a:prstGeom prst="rect">
            <a:avLst/>
          </a:prstGeom>
          <a:noFill/>
          <a:ln w="9525">
            <a:noFill/>
            <a:miter lim="800000"/>
            <a:headEnd/>
            <a:tailEnd/>
          </a:ln>
        </p:spPr>
        <p:txBody>
          <a:bodyPr>
            <a:spAutoFit/>
          </a:bodyPr>
          <a:lstStyle/>
          <a:p>
            <a:r>
              <a:rPr lang="en-US" sz="2400" b="1" dirty="0">
                <a:solidFill>
                  <a:schemeClr val="bg1"/>
                </a:solidFill>
                <a:latin typeface="Calibri" pitchFamily="34" charset="0"/>
              </a:rPr>
              <a:t>			Rom 6:1-11</a:t>
            </a:r>
          </a:p>
          <a:p>
            <a:r>
              <a:rPr lang="en-US" sz="2400" b="1" dirty="0">
                <a:solidFill>
                  <a:schemeClr val="bg1"/>
                </a:solidFill>
                <a:latin typeface="Calibri" pitchFamily="34" charset="0"/>
              </a:rPr>
              <a:t>4 Therefore we have been </a:t>
            </a:r>
            <a:r>
              <a:rPr lang="en-US" sz="2400" b="1" dirty="0">
                <a:solidFill>
                  <a:srgbClr val="FFFF00"/>
                </a:solidFill>
                <a:effectLst>
                  <a:outerShdw blurRad="38100" dist="38100" dir="2700000" algn="tl">
                    <a:srgbClr val="000000">
                      <a:alpha val="43137"/>
                    </a:srgbClr>
                  </a:outerShdw>
                </a:effectLst>
                <a:latin typeface="Calibri" pitchFamily="34" charset="0"/>
              </a:rPr>
              <a:t>buried</a:t>
            </a:r>
            <a:r>
              <a:rPr lang="en-US" sz="2400" b="1" dirty="0">
                <a:solidFill>
                  <a:schemeClr val="bg1"/>
                </a:solidFill>
                <a:latin typeface="Calibri" pitchFamily="34" charset="0"/>
              </a:rPr>
              <a:t> </a:t>
            </a:r>
            <a:r>
              <a:rPr lang="en-US" sz="2400" b="1" dirty="0">
                <a:solidFill>
                  <a:srgbClr val="FFFF00"/>
                </a:solidFill>
                <a:latin typeface="Calibri" pitchFamily="34" charset="0"/>
              </a:rPr>
              <a:t>with Him through baptism into death,</a:t>
            </a:r>
            <a:r>
              <a:rPr lang="en-US" sz="2400" b="1" dirty="0">
                <a:solidFill>
                  <a:schemeClr val="bg1"/>
                </a:solidFill>
                <a:latin typeface="Calibri" pitchFamily="34" charset="0"/>
              </a:rPr>
              <a:t> so that </a:t>
            </a:r>
            <a:r>
              <a:rPr lang="en-US" sz="2400" b="1" dirty="0">
                <a:solidFill>
                  <a:srgbClr val="FFFF00"/>
                </a:solidFill>
                <a:latin typeface="Calibri" pitchFamily="34" charset="0"/>
              </a:rPr>
              <a:t>as</a:t>
            </a:r>
            <a:r>
              <a:rPr lang="en-US" sz="2400" b="1" dirty="0">
                <a:solidFill>
                  <a:schemeClr val="bg1"/>
                </a:solidFill>
                <a:latin typeface="Calibri" pitchFamily="34" charset="0"/>
              </a:rPr>
              <a:t> Christ was raised from the dead through the glory of the Father, so </a:t>
            </a:r>
            <a:r>
              <a:rPr lang="en-US" sz="2400" b="1" dirty="0">
                <a:solidFill>
                  <a:srgbClr val="FFFF00"/>
                </a:solidFill>
                <a:latin typeface="Calibri" pitchFamily="34" charset="0"/>
              </a:rPr>
              <a:t>we too</a:t>
            </a:r>
            <a:r>
              <a:rPr lang="en-US" sz="2400" b="1" dirty="0">
                <a:solidFill>
                  <a:schemeClr val="bg1"/>
                </a:solidFill>
                <a:latin typeface="Calibri" pitchFamily="34" charset="0"/>
              </a:rPr>
              <a:t> might walk in newness of life. 5 For if we have become united with Him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death</a:t>
            </a:r>
            <a:r>
              <a:rPr lang="en-US" sz="2400" b="1" dirty="0">
                <a:solidFill>
                  <a:schemeClr val="bg1"/>
                </a:solidFill>
                <a:latin typeface="Calibri" pitchFamily="34" charset="0"/>
              </a:rPr>
              <a:t>, certainly we shall also be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resurrection</a:t>
            </a:r>
            <a:r>
              <a:rPr lang="en-US" sz="2400" b="1" dirty="0">
                <a:solidFill>
                  <a:schemeClr val="bg1"/>
                </a:solidFill>
                <a:latin typeface="Calibri" pitchFamily="34" charset="0"/>
              </a:rPr>
              <a:t>, 6 knowing this, that our old self was crucified with Him, in order that our body of sin might be done away with, so that we would no longer be slaves to sin; 7 for he who has died is freed from sin. </a:t>
            </a:r>
          </a:p>
        </p:txBody>
      </p:sp>
      <p:pic>
        <p:nvPicPr>
          <p:cNvPr id="10244" name="Picture 8" descr="jesus crucified cross atonement"/>
          <p:cNvPicPr>
            <a:picLocks noChangeAspect="1" noChangeArrowheads="1"/>
          </p:cNvPicPr>
          <p:nvPr/>
        </p:nvPicPr>
        <p:blipFill>
          <a:blip r:embed="rId2" cstate="print"/>
          <a:srcRect/>
          <a:stretch>
            <a:fillRect/>
          </a:stretch>
        </p:blipFill>
        <p:spPr bwMode="auto">
          <a:xfrm>
            <a:off x="3666061" y="210787"/>
            <a:ext cx="1963738" cy="1295400"/>
          </a:xfrm>
          <a:prstGeom prst="rect">
            <a:avLst/>
          </a:prstGeom>
          <a:noFill/>
          <a:ln w="9525">
            <a:noFill/>
            <a:miter lim="800000"/>
            <a:headEnd/>
            <a:tailEnd/>
          </a:ln>
        </p:spPr>
      </p:pic>
      <p:pic>
        <p:nvPicPr>
          <p:cNvPr id="10245" name="Picture 10" descr="jesus resurrected"/>
          <p:cNvPicPr>
            <a:picLocks noChangeAspect="1" noChangeArrowheads="1"/>
          </p:cNvPicPr>
          <p:nvPr/>
        </p:nvPicPr>
        <p:blipFill>
          <a:blip r:embed="rId3" cstate="print"/>
          <a:srcRect/>
          <a:stretch>
            <a:fillRect/>
          </a:stretch>
        </p:blipFill>
        <p:spPr bwMode="auto">
          <a:xfrm>
            <a:off x="8366649" y="342900"/>
            <a:ext cx="1946275" cy="1295400"/>
          </a:xfrm>
          <a:prstGeom prst="rect">
            <a:avLst/>
          </a:prstGeom>
          <a:noFill/>
          <a:ln w="9525">
            <a:noFill/>
            <a:miter lim="800000"/>
            <a:headEnd/>
            <a:tailEnd/>
          </a:ln>
        </p:spPr>
      </p:pic>
      <p:pic>
        <p:nvPicPr>
          <p:cNvPr id="10246" name="Picture 12" descr="jesus teaching"/>
          <p:cNvPicPr>
            <a:picLocks noChangeAspect="1" noChangeArrowheads="1"/>
          </p:cNvPicPr>
          <p:nvPr/>
        </p:nvPicPr>
        <p:blipFill>
          <a:blip r:embed="rId4" cstate="print"/>
          <a:srcRect/>
          <a:stretch>
            <a:fillRect/>
          </a:stretch>
        </p:blipFill>
        <p:spPr bwMode="auto">
          <a:xfrm>
            <a:off x="1828801" y="0"/>
            <a:ext cx="1393825" cy="1689100"/>
          </a:xfrm>
          <a:prstGeom prst="rect">
            <a:avLst/>
          </a:prstGeom>
          <a:noFill/>
          <a:ln w="9525">
            <a:noFill/>
            <a:miter lim="800000"/>
            <a:headEnd/>
            <a:tailEnd/>
          </a:ln>
        </p:spPr>
      </p:pic>
      <p:pic>
        <p:nvPicPr>
          <p:cNvPr id="10247" name="Picture 14" descr="jesus tomb"/>
          <p:cNvPicPr>
            <a:picLocks noChangeAspect="1" noChangeArrowheads="1"/>
          </p:cNvPicPr>
          <p:nvPr/>
        </p:nvPicPr>
        <p:blipFill>
          <a:blip r:embed="rId5" cstate="print"/>
          <a:srcRect/>
          <a:stretch>
            <a:fillRect/>
          </a:stretch>
        </p:blipFill>
        <p:spPr bwMode="auto">
          <a:xfrm>
            <a:off x="6324601" y="0"/>
            <a:ext cx="1598613" cy="1689100"/>
          </a:xfrm>
          <a:prstGeom prst="rect">
            <a:avLst/>
          </a:prstGeom>
          <a:noFill/>
          <a:ln w="9525">
            <a:noFill/>
            <a:miter lim="800000"/>
            <a:headEnd/>
            <a:tailEnd/>
          </a:ln>
        </p:spPr>
      </p:pic>
      <p:pic>
        <p:nvPicPr>
          <p:cNvPr id="10248" name="Picture 4" descr="Ashley's Baptism">
            <a:hlinkClick r:id="rId6"/>
          </p:cNvPr>
          <p:cNvPicPr>
            <a:picLocks noChangeAspect="1" noChangeArrowheads="1"/>
          </p:cNvPicPr>
          <p:nvPr/>
        </p:nvPicPr>
        <p:blipFill>
          <a:blip r:embed="rId7" cstate="print"/>
          <a:srcRect/>
          <a:stretch>
            <a:fillRect/>
          </a:stretch>
        </p:blipFill>
        <p:spPr bwMode="auto">
          <a:xfrm>
            <a:off x="4724400" y="4876800"/>
            <a:ext cx="2190750" cy="1638300"/>
          </a:xfrm>
          <a:prstGeom prst="rect">
            <a:avLst/>
          </a:prstGeom>
          <a:noFill/>
          <a:ln w="9525">
            <a:noFill/>
            <a:miter lim="800000"/>
            <a:headEnd/>
            <a:tailEnd/>
          </a:ln>
        </p:spPr>
      </p:pic>
      <p:pic>
        <p:nvPicPr>
          <p:cNvPr id="10249" name="Picture 6" descr="Brother Al and Misty">
            <a:hlinkClick r:id="rId8"/>
          </p:cNvPr>
          <p:cNvPicPr>
            <a:picLocks noChangeAspect="1" noChangeArrowheads="1"/>
          </p:cNvPicPr>
          <p:nvPr/>
        </p:nvPicPr>
        <p:blipFill>
          <a:blip r:embed="rId9" cstate="print"/>
          <a:srcRect/>
          <a:stretch>
            <a:fillRect/>
          </a:stretch>
        </p:blipFill>
        <p:spPr bwMode="auto">
          <a:xfrm>
            <a:off x="7772400" y="4876800"/>
            <a:ext cx="2190750" cy="1638300"/>
          </a:xfrm>
          <a:prstGeom prst="rect">
            <a:avLst/>
          </a:prstGeom>
          <a:noFill/>
          <a:ln w="9525">
            <a:noFill/>
            <a:miter lim="800000"/>
            <a:headEnd/>
            <a:tailEnd/>
          </a:ln>
        </p:spPr>
      </p:pic>
      <p:pic>
        <p:nvPicPr>
          <p:cNvPr id="10250" name="Picture 8" descr="http://www.fotosearch.com/thumb/SBY/SBY204/STK127361RKE.jpg"/>
          <p:cNvPicPr>
            <a:picLocks noChangeAspect="1" noChangeArrowheads="1"/>
          </p:cNvPicPr>
          <p:nvPr/>
        </p:nvPicPr>
        <p:blipFill>
          <a:blip r:embed="rId10" cstate="print"/>
          <a:srcRect/>
          <a:stretch>
            <a:fillRect/>
          </a:stretch>
        </p:blipFill>
        <p:spPr bwMode="auto">
          <a:xfrm>
            <a:off x="2133600" y="4876800"/>
            <a:ext cx="1828800"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500"/>
                                        <p:tgtEl>
                                          <p:spTgt spid="102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fade">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7"/>
                                        </p:tgtEl>
                                        <p:attrNameLst>
                                          <p:attrName>style.visibility</p:attrName>
                                        </p:attrNameLst>
                                      </p:cBhvr>
                                      <p:to>
                                        <p:strVal val="visible"/>
                                      </p:to>
                                    </p:set>
                                    <p:animEffect transition="in" filter="fade">
                                      <p:cBhvr>
                                        <p:cTn id="17" dur="500"/>
                                        <p:tgtEl>
                                          <p:spTgt spid="1024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5"/>
                                        </p:tgtEl>
                                        <p:attrNameLst>
                                          <p:attrName>style.visibility</p:attrName>
                                        </p:attrNameLst>
                                      </p:cBhvr>
                                      <p:to>
                                        <p:strVal val="visible"/>
                                      </p:to>
                                    </p:set>
                                    <p:animEffect transition="in" filter="fade">
                                      <p:cBhvr>
                                        <p:cTn id="22" dur="500"/>
                                        <p:tgtEl>
                                          <p:spTgt spid="102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50"/>
                                        </p:tgtEl>
                                        <p:attrNameLst>
                                          <p:attrName>style.visibility</p:attrName>
                                        </p:attrNameLst>
                                      </p:cBhvr>
                                      <p:to>
                                        <p:strVal val="visible"/>
                                      </p:to>
                                    </p:set>
                                    <p:animEffect transition="in" filter="fade">
                                      <p:cBhvr>
                                        <p:cTn id="27" dur="500"/>
                                        <p:tgtEl>
                                          <p:spTgt spid="102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8"/>
                                        </p:tgtEl>
                                        <p:attrNameLst>
                                          <p:attrName>style.visibility</p:attrName>
                                        </p:attrNameLst>
                                      </p:cBhvr>
                                      <p:to>
                                        <p:strVal val="visible"/>
                                      </p:to>
                                    </p:set>
                                    <p:animEffect transition="in" filter="fade">
                                      <p:cBhvr>
                                        <p:cTn id="32" dur="500"/>
                                        <p:tgtEl>
                                          <p:spTgt spid="1024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49"/>
                                        </p:tgtEl>
                                        <p:attrNameLst>
                                          <p:attrName>style.visibility</p:attrName>
                                        </p:attrNameLst>
                                      </p:cBhvr>
                                      <p:to>
                                        <p:strVal val="visible"/>
                                      </p:to>
                                    </p:set>
                                    <p:animEffect transition="in" filter="fade">
                                      <p:cBhvr>
                                        <p:cTn id="37"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676400" y="5257800"/>
            <a:ext cx="1371600" cy="381000"/>
          </a:xfrm>
          <a:prstGeom prst="rect">
            <a:avLst/>
          </a:prstGeom>
          <a:noFill/>
          <a:ln w="9525">
            <a:noFill/>
            <a:miter lim="800000"/>
            <a:headEnd/>
            <a:tailEnd/>
          </a:ln>
        </p:spPr>
        <p:txBody>
          <a:bodyPr>
            <a:spAutoFit/>
          </a:bodyPr>
          <a:lstStyle/>
          <a:p>
            <a:r>
              <a:rPr lang="en-US">
                <a:solidFill>
                  <a:schemeClr val="bg1"/>
                </a:solidFill>
                <a:latin typeface="Calibri" pitchFamily="34" charset="0"/>
              </a:rPr>
              <a:t>We Live</a:t>
            </a:r>
          </a:p>
        </p:txBody>
      </p:sp>
      <p:sp>
        <p:nvSpPr>
          <p:cNvPr id="3" name="TextBox 2"/>
          <p:cNvSpPr txBox="1">
            <a:spLocks noChangeArrowheads="1"/>
          </p:cNvSpPr>
          <p:nvPr/>
        </p:nvSpPr>
        <p:spPr bwMode="auto">
          <a:xfrm>
            <a:off x="2667000" y="5657850"/>
            <a:ext cx="1371600" cy="1200150"/>
          </a:xfrm>
          <a:prstGeom prst="rect">
            <a:avLst/>
          </a:prstGeom>
          <a:noFill/>
          <a:ln w="9525">
            <a:noFill/>
            <a:miter lim="800000"/>
            <a:headEnd/>
            <a:tailEnd/>
          </a:ln>
        </p:spPr>
        <p:txBody>
          <a:bodyPr>
            <a:spAutoFit/>
          </a:bodyPr>
          <a:lstStyle/>
          <a:p>
            <a:r>
              <a:rPr lang="en-US">
                <a:solidFill>
                  <a:schemeClr val="bg1"/>
                </a:solidFill>
                <a:latin typeface="Calibri" pitchFamily="34" charset="0"/>
              </a:rPr>
              <a:t>We  Sin and separate ourselves from GOD!</a:t>
            </a:r>
          </a:p>
        </p:txBody>
      </p:sp>
      <p:sp>
        <p:nvSpPr>
          <p:cNvPr id="4" name="TextBox 3"/>
          <p:cNvSpPr txBox="1">
            <a:spLocks noChangeArrowheads="1"/>
          </p:cNvSpPr>
          <p:nvPr/>
        </p:nvSpPr>
        <p:spPr bwMode="auto">
          <a:xfrm>
            <a:off x="4267200" y="5934076"/>
            <a:ext cx="1371600" cy="923925"/>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Repent</a:t>
            </a:r>
          </a:p>
          <a:p>
            <a:pPr algn="ctr"/>
            <a:r>
              <a:rPr lang="en-US">
                <a:solidFill>
                  <a:schemeClr val="bg1"/>
                </a:solidFill>
                <a:latin typeface="Calibri" pitchFamily="34" charset="0"/>
              </a:rPr>
              <a:t>Die to our Sins</a:t>
            </a:r>
          </a:p>
        </p:txBody>
      </p:sp>
      <p:sp>
        <p:nvSpPr>
          <p:cNvPr id="5" name="TextBox 4"/>
          <p:cNvSpPr txBox="1">
            <a:spLocks noChangeArrowheads="1"/>
          </p:cNvSpPr>
          <p:nvPr/>
        </p:nvSpPr>
        <p:spPr bwMode="auto">
          <a:xfrm>
            <a:off x="6172200" y="5934076"/>
            <a:ext cx="1371600" cy="923925"/>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are Buried “like” Christ</a:t>
            </a:r>
          </a:p>
        </p:txBody>
      </p:sp>
      <p:sp>
        <p:nvSpPr>
          <p:cNvPr id="6" name="TextBox 5"/>
          <p:cNvSpPr txBox="1">
            <a:spLocks noChangeArrowheads="1"/>
          </p:cNvSpPr>
          <p:nvPr/>
        </p:nvSpPr>
        <p:spPr bwMode="auto">
          <a:xfrm>
            <a:off x="7848600" y="5486400"/>
            <a:ext cx="1371600" cy="1200150"/>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are Raised “like” Christ to a NEW LIFE	</a:t>
            </a:r>
          </a:p>
        </p:txBody>
      </p:sp>
      <p:sp>
        <p:nvSpPr>
          <p:cNvPr id="7" name="Right Arrow 6"/>
          <p:cNvSpPr/>
          <p:nvPr/>
        </p:nvSpPr>
        <p:spPr>
          <a:xfrm rot="5400000">
            <a:off x="6324600" y="4086225"/>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224" name="Group 10"/>
          <p:cNvGrpSpPr>
            <a:grpSpLocks/>
          </p:cNvGrpSpPr>
          <p:nvPr/>
        </p:nvGrpSpPr>
        <p:grpSpPr bwMode="auto">
          <a:xfrm>
            <a:off x="4343400" y="3571875"/>
            <a:ext cx="1219200" cy="2286000"/>
            <a:chOff x="1752600" y="1752600"/>
            <a:chExt cx="1219200" cy="2286000"/>
          </a:xfrm>
        </p:grpSpPr>
        <p:sp>
          <p:nvSpPr>
            <p:cNvPr id="9" name="Rectangle 8"/>
            <p:cNvSpPr/>
            <p:nvPr/>
          </p:nvSpPr>
          <p:spPr>
            <a:xfrm>
              <a:off x="2209800" y="1752600"/>
              <a:ext cx="304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5400000">
              <a:off x="2209800" y="1752600"/>
              <a:ext cx="304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9225" name="Picture 2" descr="http://www.fotosearch.com/thumb/ICL/ICL119/UNS_516.jpg"/>
          <p:cNvPicPr>
            <a:picLocks noChangeAspect="1" noChangeArrowheads="1"/>
          </p:cNvPicPr>
          <p:nvPr/>
        </p:nvPicPr>
        <p:blipFill>
          <a:blip r:embed="rId2" cstate="print"/>
          <a:srcRect/>
          <a:stretch>
            <a:fillRect/>
          </a:stretch>
        </p:blipFill>
        <p:spPr bwMode="auto">
          <a:xfrm>
            <a:off x="6324600" y="5076826"/>
            <a:ext cx="1143000" cy="676275"/>
          </a:xfrm>
          <a:prstGeom prst="rect">
            <a:avLst/>
          </a:prstGeom>
          <a:noFill/>
          <a:ln w="9525">
            <a:noFill/>
            <a:miter lim="800000"/>
            <a:headEnd/>
            <a:tailEnd/>
          </a:ln>
        </p:spPr>
      </p:pic>
      <p:sp>
        <p:nvSpPr>
          <p:cNvPr id="14" name="Right Arrow 13"/>
          <p:cNvSpPr/>
          <p:nvPr/>
        </p:nvSpPr>
        <p:spPr>
          <a:xfrm>
            <a:off x="2133600" y="4343400"/>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ight Arrow 14"/>
          <p:cNvSpPr/>
          <p:nvPr/>
        </p:nvSpPr>
        <p:spPr>
          <a:xfrm rot="18388133">
            <a:off x="7800975" y="4251325"/>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15"/>
          <p:cNvSpPr txBox="1">
            <a:spLocks noChangeArrowheads="1"/>
          </p:cNvSpPr>
          <p:nvPr/>
        </p:nvSpPr>
        <p:spPr bwMode="auto">
          <a:xfrm>
            <a:off x="7848600" y="3657600"/>
            <a:ext cx="13716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NEW LIFE	</a:t>
            </a:r>
          </a:p>
        </p:txBody>
      </p:sp>
      <p:pic>
        <p:nvPicPr>
          <p:cNvPr id="18" name="Picture 2" descr="http://onenessbecomesus.com/Larva%20preparing%20to%20pupatecropped.jpg"/>
          <p:cNvPicPr>
            <a:picLocks noChangeAspect="1" noChangeArrowheads="1"/>
          </p:cNvPicPr>
          <p:nvPr/>
        </p:nvPicPr>
        <p:blipFill>
          <a:blip r:embed="rId3" cstate="print"/>
          <a:srcRect/>
          <a:stretch>
            <a:fillRect/>
          </a:stretch>
        </p:blipFill>
        <p:spPr bwMode="auto">
          <a:xfrm>
            <a:off x="3429000" y="4419601"/>
            <a:ext cx="1066800" cy="1166813"/>
          </a:xfrm>
          <a:prstGeom prst="rect">
            <a:avLst/>
          </a:prstGeom>
          <a:noFill/>
          <a:ln w="9525">
            <a:noFill/>
            <a:miter lim="800000"/>
            <a:headEnd/>
            <a:tailEnd/>
          </a:ln>
        </p:spPr>
      </p:pic>
      <p:pic>
        <p:nvPicPr>
          <p:cNvPr id="19" name="Picture 4" descr="http://onenessbecomesus.com/IMG0801_008cropped.jpg"/>
          <p:cNvPicPr>
            <a:picLocks noChangeAspect="1" noChangeArrowheads="1"/>
          </p:cNvPicPr>
          <p:nvPr/>
        </p:nvPicPr>
        <p:blipFill>
          <a:blip r:embed="rId4" cstate="print"/>
          <a:srcRect/>
          <a:stretch>
            <a:fillRect/>
          </a:stretch>
        </p:blipFill>
        <p:spPr bwMode="auto">
          <a:xfrm>
            <a:off x="5334000" y="4572001"/>
            <a:ext cx="762000" cy="1274763"/>
          </a:xfrm>
          <a:prstGeom prst="rect">
            <a:avLst/>
          </a:prstGeom>
          <a:noFill/>
          <a:ln w="9525">
            <a:noFill/>
            <a:miter lim="800000"/>
            <a:headEnd/>
            <a:tailEnd/>
          </a:ln>
        </p:spPr>
      </p:pic>
      <p:pic>
        <p:nvPicPr>
          <p:cNvPr id="20" name="Picture 6" descr="http://onenessbecomesus.com/emergecropped114.jpg"/>
          <p:cNvPicPr>
            <a:picLocks noChangeAspect="1" noChangeArrowheads="1"/>
          </p:cNvPicPr>
          <p:nvPr/>
        </p:nvPicPr>
        <p:blipFill>
          <a:blip r:embed="rId5" cstate="print"/>
          <a:srcRect/>
          <a:stretch>
            <a:fillRect/>
          </a:stretch>
        </p:blipFill>
        <p:spPr bwMode="auto">
          <a:xfrm>
            <a:off x="8991600" y="3429000"/>
            <a:ext cx="2070100" cy="2362200"/>
          </a:xfrm>
          <a:prstGeom prst="rect">
            <a:avLst/>
          </a:prstGeom>
          <a:noFill/>
          <a:ln w="9525">
            <a:noFill/>
            <a:miter lim="800000"/>
            <a:headEnd/>
            <a:tailEnd/>
          </a:ln>
        </p:spPr>
      </p:pic>
      <p:sp>
        <p:nvSpPr>
          <p:cNvPr id="21" name="Rectangle 4">
            <a:extLst>
              <a:ext uri="{FF2B5EF4-FFF2-40B4-BE49-F238E27FC236}">
                <a16:creationId xmlns:a16="http://schemas.microsoft.com/office/drawing/2014/main" id="{6826D2AC-2987-481C-91FD-312E2A0962CB}"/>
              </a:ext>
            </a:extLst>
          </p:cNvPr>
          <p:cNvSpPr>
            <a:spLocks noChangeArrowheads="1"/>
          </p:cNvSpPr>
          <p:nvPr/>
        </p:nvSpPr>
        <p:spPr bwMode="auto">
          <a:xfrm>
            <a:off x="1752600" y="84475"/>
            <a:ext cx="9144000" cy="3477875"/>
          </a:xfrm>
          <a:prstGeom prst="rect">
            <a:avLst/>
          </a:prstGeom>
          <a:noFill/>
          <a:ln w="9525">
            <a:noFill/>
            <a:miter lim="800000"/>
            <a:headEnd/>
            <a:tailEnd/>
          </a:ln>
        </p:spPr>
        <p:txBody>
          <a:bodyPr>
            <a:spAutoFit/>
          </a:bodyPr>
          <a:lstStyle/>
          <a:p>
            <a:r>
              <a:rPr lang="en-US" sz="2400" b="1" dirty="0">
                <a:solidFill>
                  <a:schemeClr val="bg1"/>
                </a:solidFill>
                <a:latin typeface="Calibri" pitchFamily="34" charset="0"/>
              </a:rPr>
              <a:t>			Rom 6:1-11</a:t>
            </a:r>
          </a:p>
          <a:p>
            <a:r>
              <a:rPr lang="en-US" sz="2400" b="1" dirty="0">
                <a:solidFill>
                  <a:schemeClr val="bg1"/>
                </a:solidFill>
                <a:latin typeface="Calibri" pitchFamily="34" charset="0"/>
              </a:rPr>
              <a:t>4 Therefore we have been </a:t>
            </a:r>
            <a:r>
              <a:rPr lang="en-US" sz="2400" b="1" dirty="0">
                <a:solidFill>
                  <a:srgbClr val="FFFF00"/>
                </a:solidFill>
                <a:effectLst>
                  <a:outerShdw blurRad="38100" dist="38100" dir="2700000" algn="tl">
                    <a:srgbClr val="000000">
                      <a:alpha val="43137"/>
                    </a:srgbClr>
                  </a:outerShdw>
                </a:effectLst>
                <a:latin typeface="Calibri" pitchFamily="34" charset="0"/>
              </a:rPr>
              <a:t>buried</a:t>
            </a:r>
            <a:r>
              <a:rPr lang="en-US" sz="2400" b="1" dirty="0">
                <a:solidFill>
                  <a:schemeClr val="bg1"/>
                </a:solidFill>
                <a:latin typeface="Calibri" pitchFamily="34" charset="0"/>
              </a:rPr>
              <a:t> </a:t>
            </a:r>
            <a:r>
              <a:rPr lang="en-US" sz="2400" b="1" dirty="0">
                <a:solidFill>
                  <a:srgbClr val="FFFF00"/>
                </a:solidFill>
                <a:latin typeface="Calibri" pitchFamily="34" charset="0"/>
              </a:rPr>
              <a:t>with Him through baptism into death,</a:t>
            </a:r>
            <a:r>
              <a:rPr lang="en-US" sz="2400" b="1" dirty="0">
                <a:solidFill>
                  <a:schemeClr val="bg1"/>
                </a:solidFill>
                <a:latin typeface="Calibri" pitchFamily="34" charset="0"/>
              </a:rPr>
              <a:t> so that </a:t>
            </a:r>
            <a:r>
              <a:rPr lang="en-US" sz="2400" b="1" dirty="0">
                <a:solidFill>
                  <a:srgbClr val="FFFF00"/>
                </a:solidFill>
                <a:latin typeface="Calibri" pitchFamily="34" charset="0"/>
              </a:rPr>
              <a:t>as</a:t>
            </a:r>
            <a:r>
              <a:rPr lang="en-US" sz="2400" b="1" dirty="0">
                <a:solidFill>
                  <a:schemeClr val="bg1"/>
                </a:solidFill>
                <a:latin typeface="Calibri" pitchFamily="34" charset="0"/>
              </a:rPr>
              <a:t> Christ was raised from the dead through the glory of the Father, so </a:t>
            </a:r>
            <a:r>
              <a:rPr lang="en-US" sz="2400" b="1" dirty="0">
                <a:solidFill>
                  <a:srgbClr val="FFFF00"/>
                </a:solidFill>
                <a:latin typeface="Calibri" pitchFamily="34" charset="0"/>
              </a:rPr>
              <a:t>we too</a:t>
            </a:r>
            <a:r>
              <a:rPr lang="en-US" sz="2400" b="1" dirty="0">
                <a:solidFill>
                  <a:schemeClr val="bg1"/>
                </a:solidFill>
                <a:latin typeface="Calibri" pitchFamily="34" charset="0"/>
              </a:rPr>
              <a:t> might walk in newness of life. 5 For if we have become united with Him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death</a:t>
            </a:r>
            <a:r>
              <a:rPr lang="en-US" sz="2400" b="1" dirty="0">
                <a:solidFill>
                  <a:schemeClr val="bg1"/>
                </a:solidFill>
                <a:latin typeface="Calibri" pitchFamily="34" charset="0"/>
              </a:rPr>
              <a:t>, certainly we shall also be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resurrection</a:t>
            </a:r>
            <a:r>
              <a:rPr lang="en-US" sz="2400" b="1" dirty="0">
                <a:solidFill>
                  <a:schemeClr val="bg1"/>
                </a:solidFill>
                <a:latin typeface="Calibri" pitchFamily="34" charset="0"/>
              </a:rPr>
              <a:t>, 6 knowing this, that our old self was crucified with Him, in order that our body of sin might be done away with, so that we would no longer be slaves to sin; 7 for he who has died is freed from sin.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0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P spid="4" grpId="0"/>
      <p:bldP spid="5" grpId="0"/>
      <p:bldP spid="6"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alpha val="83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624BC0-9EA4-46FD-A8F9-4AA43EB1705C}"/>
              </a:ext>
            </a:extLst>
          </p:cNvPr>
          <p:cNvSpPr>
            <a:spLocks noGrp="1"/>
          </p:cNvSpPr>
          <p:nvPr>
            <p:ph type="subTitle" idx="1"/>
          </p:nvPr>
        </p:nvSpPr>
        <p:spPr>
          <a:xfrm>
            <a:off x="195263" y="358774"/>
            <a:ext cx="2962275" cy="6499225"/>
          </a:xfrm>
        </p:spPr>
        <p:txBody>
          <a:bodyPr>
            <a:normAutofit/>
          </a:bodyPr>
          <a:lstStyle/>
          <a:p>
            <a:pPr algn="l"/>
            <a:r>
              <a:rPr lang="en-US" sz="2800" dirty="0">
                <a:solidFill>
                  <a:srgbClr val="FFFF00"/>
                </a:solidFill>
              </a:rPr>
              <a:t>1 Cor 1:13</a:t>
            </a:r>
          </a:p>
          <a:p>
            <a:pPr algn="l"/>
            <a:r>
              <a:rPr lang="en-US" sz="2800" dirty="0">
                <a:solidFill>
                  <a:srgbClr val="FFFF00"/>
                </a:solidFill>
              </a:rPr>
              <a:t>1 Cor 1:15</a:t>
            </a:r>
          </a:p>
          <a:p>
            <a:pPr algn="l"/>
            <a:r>
              <a:rPr lang="en-US" sz="2800" dirty="0">
                <a:solidFill>
                  <a:srgbClr val="FFFF00"/>
                </a:solidFill>
              </a:rPr>
              <a:t>1Cor 1:16</a:t>
            </a:r>
          </a:p>
          <a:p>
            <a:pPr algn="l"/>
            <a:r>
              <a:rPr lang="en-US" sz="2800" dirty="0">
                <a:solidFill>
                  <a:srgbClr val="FFFF00"/>
                </a:solidFill>
              </a:rPr>
              <a:t>1 Cor 12:13</a:t>
            </a:r>
          </a:p>
          <a:p>
            <a:pPr algn="l"/>
            <a:r>
              <a:rPr lang="en-US" sz="2800" dirty="0">
                <a:solidFill>
                  <a:srgbClr val="FFFF00"/>
                </a:solidFill>
              </a:rPr>
              <a:t>Gal 3:27</a:t>
            </a:r>
          </a:p>
          <a:p>
            <a:pPr algn="l"/>
            <a:r>
              <a:rPr lang="en-US" sz="2800" dirty="0">
                <a:solidFill>
                  <a:srgbClr val="FFFF00"/>
                </a:solidFill>
              </a:rPr>
              <a:t>Eph 4:5</a:t>
            </a:r>
          </a:p>
          <a:p>
            <a:pPr algn="l"/>
            <a:r>
              <a:rPr lang="en-US" sz="2800" dirty="0">
                <a:solidFill>
                  <a:srgbClr val="FFFF00"/>
                </a:solidFill>
              </a:rPr>
              <a:t>Col 2:12</a:t>
            </a:r>
          </a:p>
          <a:p>
            <a:pPr algn="l"/>
            <a:r>
              <a:rPr lang="en-US" sz="2800" dirty="0">
                <a:solidFill>
                  <a:srgbClr val="FFFF00"/>
                </a:solidFill>
              </a:rPr>
              <a:t>1 Pet 3:21</a:t>
            </a:r>
          </a:p>
          <a:p>
            <a:pPr algn="l"/>
            <a:endParaRPr lang="en-US" sz="2800" dirty="0">
              <a:solidFill>
                <a:srgbClr val="FFFF00"/>
              </a:solidFill>
            </a:endParaRPr>
          </a:p>
        </p:txBody>
      </p:sp>
      <p:sp>
        <p:nvSpPr>
          <p:cNvPr id="5" name="Subtitle 2">
            <a:extLst>
              <a:ext uri="{FF2B5EF4-FFF2-40B4-BE49-F238E27FC236}">
                <a16:creationId xmlns:a16="http://schemas.microsoft.com/office/drawing/2014/main" id="{96EA7502-78C4-4493-9125-43E694FF445E}"/>
              </a:ext>
            </a:extLst>
          </p:cNvPr>
          <p:cNvSpPr txBox="1">
            <a:spLocks/>
          </p:cNvSpPr>
          <p:nvPr/>
        </p:nvSpPr>
        <p:spPr>
          <a:xfrm>
            <a:off x="1899273" y="409463"/>
            <a:ext cx="5050551"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Not baptized in Paul’s name</a:t>
            </a:r>
          </a:p>
          <a:p>
            <a:pPr algn="l"/>
            <a:endParaRPr lang="en-US" sz="3200" dirty="0">
              <a:solidFill>
                <a:srgbClr val="FFFF00"/>
              </a:solidFill>
            </a:endParaRPr>
          </a:p>
          <a:p>
            <a:pPr algn="l"/>
            <a:endParaRPr lang="en-US" sz="3200" dirty="0">
              <a:solidFill>
                <a:srgbClr val="FFFF00"/>
              </a:solidFill>
            </a:endParaRPr>
          </a:p>
        </p:txBody>
      </p:sp>
      <p:sp>
        <p:nvSpPr>
          <p:cNvPr id="6" name="Subtitle 2">
            <a:extLst>
              <a:ext uri="{FF2B5EF4-FFF2-40B4-BE49-F238E27FC236}">
                <a16:creationId xmlns:a16="http://schemas.microsoft.com/office/drawing/2014/main" id="{248DE091-A1CE-4310-A8A1-1394C9FDDBBF}"/>
              </a:ext>
            </a:extLst>
          </p:cNvPr>
          <p:cNvSpPr txBox="1">
            <a:spLocks/>
          </p:cNvSpPr>
          <p:nvPr/>
        </p:nvSpPr>
        <p:spPr>
          <a:xfrm>
            <a:off x="1891034" y="893965"/>
            <a:ext cx="5050551"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Not baptized in Paul’s name</a:t>
            </a:r>
          </a:p>
          <a:p>
            <a:pPr algn="l"/>
            <a:endParaRPr lang="en-US" sz="3200" dirty="0">
              <a:solidFill>
                <a:srgbClr val="FFFF00"/>
              </a:solidFill>
            </a:endParaRPr>
          </a:p>
          <a:p>
            <a:pPr algn="l"/>
            <a:endParaRPr lang="en-US" sz="3200" dirty="0">
              <a:solidFill>
                <a:srgbClr val="FFFF00"/>
              </a:solidFill>
            </a:endParaRPr>
          </a:p>
        </p:txBody>
      </p:sp>
      <p:sp>
        <p:nvSpPr>
          <p:cNvPr id="7" name="Subtitle 2">
            <a:extLst>
              <a:ext uri="{FF2B5EF4-FFF2-40B4-BE49-F238E27FC236}">
                <a16:creationId xmlns:a16="http://schemas.microsoft.com/office/drawing/2014/main" id="{136DCA63-8FA8-41E4-8DAF-5643F8C59D80}"/>
              </a:ext>
            </a:extLst>
          </p:cNvPr>
          <p:cNvSpPr txBox="1">
            <a:spLocks/>
          </p:cNvSpPr>
          <p:nvPr/>
        </p:nvSpPr>
        <p:spPr>
          <a:xfrm>
            <a:off x="1891035" y="1384677"/>
            <a:ext cx="5050551" cy="47442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Paul baptized some</a:t>
            </a:r>
          </a:p>
          <a:p>
            <a:pPr algn="l"/>
            <a:endParaRPr lang="en-US" sz="3200" dirty="0">
              <a:solidFill>
                <a:srgbClr val="FFFF00"/>
              </a:solidFill>
            </a:endParaRPr>
          </a:p>
          <a:p>
            <a:pPr algn="l"/>
            <a:endParaRPr lang="en-US" sz="3200" dirty="0">
              <a:solidFill>
                <a:srgbClr val="FFFF00"/>
              </a:solidFill>
            </a:endParaRPr>
          </a:p>
        </p:txBody>
      </p:sp>
      <p:sp>
        <p:nvSpPr>
          <p:cNvPr id="8" name="Subtitle 2">
            <a:extLst>
              <a:ext uri="{FF2B5EF4-FFF2-40B4-BE49-F238E27FC236}">
                <a16:creationId xmlns:a16="http://schemas.microsoft.com/office/drawing/2014/main" id="{3C956D41-0570-4663-A2EA-88BBFFDC57BC}"/>
              </a:ext>
            </a:extLst>
          </p:cNvPr>
          <p:cNvSpPr txBox="1">
            <a:spLocks/>
          </p:cNvSpPr>
          <p:nvPr/>
        </p:nvSpPr>
        <p:spPr>
          <a:xfrm>
            <a:off x="1899273" y="1931971"/>
            <a:ext cx="5403740"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Baptized by one spirit one body</a:t>
            </a:r>
          </a:p>
          <a:p>
            <a:pPr algn="l"/>
            <a:endParaRPr lang="en-US" sz="2800" dirty="0">
              <a:solidFill>
                <a:srgbClr val="FFFF00"/>
              </a:solidFill>
            </a:endParaRPr>
          </a:p>
          <a:p>
            <a:pPr algn="l"/>
            <a:endParaRPr lang="en-US" sz="2800" dirty="0">
              <a:solidFill>
                <a:srgbClr val="FFFF00"/>
              </a:solidFill>
            </a:endParaRPr>
          </a:p>
        </p:txBody>
      </p:sp>
      <p:sp>
        <p:nvSpPr>
          <p:cNvPr id="9" name="Subtitle 2">
            <a:extLst>
              <a:ext uri="{FF2B5EF4-FFF2-40B4-BE49-F238E27FC236}">
                <a16:creationId xmlns:a16="http://schemas.microsoft.com/office/drawing/2014/main" id="{CAF73879-8214-4973-87F4-35678DF1345B}"/>
              </a:ext>
            </a:extLst>
          </p:cNvPr>
          <p:cNvSpPr txBox="1">
            <a:spLocks/>
          </p:cNvSpPr>
          <p:nvPr/>
        </p:nvSpPr>
        <p:spPr>
          <a:xfrm>
            <a:off x="1899273" y="2420008"/>
            <a:ext cx="5050551" cy="474427"/>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000" dirty="0">
                <a:solidFill>
                  <a:schemeClr val="bg1"/>
                </a:solidFill>
              </a:rPr>
              <a:t>Baptized</a:t>
            </a:r>
            <a:r>
              <a:rPr lang="en-US" sz="3200" dirty="0">
                <a:solidFill>
                  <a:schemeClr val="bg1"/>
                </a:solidFill>
              </a:rPr>
              <a:t> into Christ	</a:t>
            </a:r>
          </a:p>
          <a:p>
            <a:pPr algn="l"/>
            <a:endParaRPr lang="en-US" sz="3600" dirty="0">
              <a:solidFill>
                <a:srgbClr val="FFFF00"/>
              </a:solidFill>
            </a:endParaRPr>
          </a:p>
          <a:p>
            <a:pPr algn="l"/>
            <a:endParaRPr lang="en-US" sz="3600" dirty="0">
              <a:solidFill>
                <a:srgbClr val="FFFF00"/>
              </a:solidFill>
            </a:endParaRPr>
          </a:p>
        </p:txBody>
      </p:sp>
      <p:sp>
        <p:nvSpPr>
          <p:cNvPr id="10" name="Subtitle 2">
            <a:extLst>
              <a:ext uri="{FF2B5EF4-FFF2-40B4-BE49-F238E27FC236}">
                <a16:creationId xmlns:a16="http://schemas.microsoft.com/office/drawing/2014/main" id="{DA58A34A-F5B5-426D-9520-50313FC57043}"/>
              </a:ext>
            </a:extLst>
          </p:cNvPr>
          <p:cNvSpPr txBox="1">
            <a:spLocks/>
          </p:cNvSpPr>
          <p:nvPr/>
        </p:nvSpPr>
        <p:spPr>
          <a:xfrm>
            <a:off x="1891035" y="2930869"/>
            <a:ext cx="5050551"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One baptism same as One Christ</a:t>
            </a:r>
          </a:p>
          <a:p>
            <a:pPr algn="l"/>
            <a:endParaRPr lang="en-US" sz="3200" dirty="0">
              <a:solidFill>
                <a:srgbClr val="FFFF00"/>
              </a:solidFill>
            </a:endParaRPr>
          </a:p>
        </p:txBody>
      </p:sp>
      <p:sp>
        <p:nvSpPr>
          <p:cNvPr id="11" name="Subtitle 2">
            <a:extLst>
              <a:ext uri="{FF2B5EF4-FFF2-40B4-BE49-F238E27FC236}">
                <a16:creationId xmlns:a16="http://schemas.microsoft.com/office/drawing/2014/main" id="{894F23B9-2345-4AFD-BD86-5CD7DE7260D4}"/>
              </a:ext>
            </a:extLst>
          </p:cNvPr>
          <p:cNvSpPr txBox="1">
            <a:spLocks/>
          </p:cNvSpPr>
          <p:nvPr/>
        </p:nvSpPr>
        <p:spPr>
          <a:xfrm>
            <a:off x="1899273" y="3478163"/>
            <a:ext cx="5050551" cy="47442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Buried with him in Baptism</a:t>
            </a:r>
          </a:p>
          <a:p>
            <a:pPr algn="l"/>
            <a:endParaRPr lang="en-US" sz="3200" dirty="0">
              <a:solidFill>
                <a:srgbClr val="FFFF00"/>
              </a:solidFill>
            </a:endParaRPr>
          </a:p>
        </p:txBody>
      </p:sp>
      <p:sp>
        <p:nvSpPr>
          <p:cNvPr id="12" name="Subtitle 2">
            <a:extLst>
              <a:ext uri="{FF2B5EF4-FFF2-40B4-BE49-F238E27FC236}">
                <a16:creationId xmlns:a16="http://schemas.microsoft.com/office/drawing/2014/main" id="{576477B2-F53D-4A08-8680-885C791792E2}"/>
              </a:ext>
            </a:extLst>
          </p:cNvPr>
          <p:cNvSpPr txBox="1">
            <a:spLocks/>
          </p:cNvSpPr>
          <p:nvPr/>
        </p:nvSpPr>
        <p:spPr>
          <a:xfrm>
            <a:off x="1903384" y="3896008"/>
            <a:ext cx="5050551" cy="47442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rPr>
              <a:t>Baptism now</a:t>
            </a:r>
            <a:r>
              <a:rPr lang="en-US" sz="3200" dirty="0">
                <a:solidFill>
                  <a:schemeClr val="bg1"/>
                </a:solidFill>
              </a:rPr>
              <a:t> saves you</a:t>
            </a:r>
          </a:p>
        </p:txBody>
      </p:sp>
      <p:sp>
        <p:nvSpPr>
          <p:cNvPr id="37" name="Title 1">
            <a:extLst>
              <a:ext uri="{FF2B5EF4-FFF2-40B4-BE49-F238E27FC236}">
                <a16:creationId xmlns:a16="http://schemas.microsoft.com/office/drawing/2014/main" id="{66D2E751-ACD1-4CF7-9420-1827A3C9B930}"/>
              </a:ext>
            </a:extLst>
          </p:cNvPr>
          <p:cNvSpPr txBox="1">
            <a:spLocks/>
          </p:cNvSpPr>
          <p:nvPr/>
        </p:nvSpPr>
        <p:spPr>
          <a:xfrm>
            <a:off x="9059157" y="6073241"/>
            <a:ext cx="2962275" cy="67786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a:solidFill>
                  <a:srgbClr val="FF0000"/>
                </a:solidFill>
                <a:latin typeface="Arial Black" panose="020B0A04020102020204" pitchFamily="34" charset="0"/>
              </a:rPr>
              <a:t>BAPTIZED</a:t>
            </a:r>
            <a:endParaRPr lang="en-US" sz="40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517373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676400" y="5257800"/>
            <a:ext cx="1371600" cy="381000"/>
          </a:xfrm>
          <a:prstGeom prst="rect">
            <a:avLst/>
          </a:prstGeom>
          <a:noFill/>
          <a:ln w="9525">
            <a:noFill/>
            <a:miter lim="800000"/>
            <a:headEnd/>
            <a:tailEnd/>
          </a:ln>
        </p:spPr>
        <p:txBody>
          <a:bodyPr>
            <a:spAutoFit/>
          </a:bodyPr>
          <a:lstStyle/>
          <a:p>
            <a:r>
              <a:rPr lang="en-US">
                <a:solidFill>
                  <a:schemeClr val="bg1"/>
                </a:solidFill>
                <a:latin typeface="Calibri" pitchFamily="34" charset="0"/>
              </a:rPr>
              <a:t>We Live</a:t>
            </a:r>
          </a:p>
        </p:txBody>
      </p:sp>
      <p:sp>
        <p:nvSpPr>
          <p:cNvPr id="3" name="TextBox 2"/>
          <p:cNvSpPr txBox="1">
            <a:spLocks noChangeArrowheads="1"/>
          </p:cNvSpPr>
          <p:nvPr/>
        </p:nvSpPr>
        <p:spPr bwMode="auto">
          <a:xfrm>
            <a:off x="2667000" y="5657850"/>
            <a:ext cx="1371600" cy="1200150"/>
          </a:xfrm>
          <a:prstGeom prst="rect">
            <a:avLst/>
          </a:prstGeom>
          <a:noFill/>
          <a:ln w="9525">
            <a:noFill/>
            <a:miter lim="800000"/>
            <a:headEnd/>
            <a:tailEnd/>
          </a:ln>
        </p:spPr>
        <p:txBody>
          <a:bodyPr>
            <a:spAutoFit/>
          </a:bodyPr>
          <a:lstStyle/>
          <a:p>
            <a:r>
              <a:rPr lang="en-US">
                <a:solidFill>
                  <a:schemeClr val="bg1"/>
                </a:solidFill>
                <a:latin typeface="Calibri" pitchFamily="34" charset="0"/>
              </a:rPr>
              <a:t>We  Sin and separate ourselves from GOD!</a:t>
            </a:r>
          </a:p>
        </p:txBody>
      </p:sp>
      <p:sp>
        <p:nvSpPr>
          <p:cNvPr id="4" name="TextBox 3"/>
          <p:cNvSpPr txBox="1">
            <a:spLocks noChangeArrowheads="1"/>
          </p:cNvSpPr>
          <p:nvPr/>
        </p:nvSpPr>
        <p:spPr bwMode="auto">
          <a:xfrm>
            <a:off x="4267200" y="5934076"/>
            <a:ext cx="1371600" cy="923925"/>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Repent</a:t>
            </a:r>
          </a:p>
          <a:p>
            <a:pPr algn="ctr"/>
            <a:r>
              <a:rPr lang="en-US">
                <a:solidFill>
                  <a:schemeClr val="bg1"/>
                </a:solidFill>
                <a:latin typeface="Calibri" pitchFamily="34" charset="0"/>
              </a:rPr>
              <a:t>Die to our Sins</a:t>
            </a:r>
          </a:p>
        </p:txBody>
      </p:sp>
      <p:sp>
        <p:nvSpPr>
          <p:cNvPr id="5" name="TextBox 4"/>
          <p:cNvSpPr txBox="1">
            <a:spLocks noChangeArrowheads="1"/>
          </p:cNvSpPr>
          <p:nvPr/>
        </p:nvSpPr>
        <p:spPr bwMode="auto">
          <a:xfrm>
            <a:off x="6172200" y="5934076"/>
            <a:ext cx="1371600" cy="923925"/>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are Buried “like” Christ</a:t>
            </a:r>
          </a:p>
        </p:txBody>
      </p:sp>
      <p:sp>
        <p:nvSpPr>
          <p:cNvPr id="6" name="TextBox 5"/>
          <p:cNvSpPr txBox="1">
            <a:spLocks noChangeArrowheads="1"/>
          </p:cNvSpPr>
          <p:nvPr/>
        </p:nvSpPr>
        <p:spPr bwMode="auto">
          <a:xfrm>
            <a:off x="7848600" y="5486400"/>
            <a:ext cx="1371600" cy="1200150"/>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We  are Raised “like” Christ to a NEW LIFE	</a:t>
            </a:r>
          </a:p>
        </p:txBody>
      </p:sp>
      <p:sp>
        <p:nvSpPr>
          <p:cNvPr id="7" name="Right Arrow 6"/>
          <p:cNvSpPr/>
          <p:nvPr/>
        </p:nvSpPr>
        <p:spPr>
          <a:xfrm rot="5400000">
            <a:off x="6324600" y="4086225"/>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224" name="Group 10"/>
          <p:cNvGrpSpPr>
            <a:grpSpLocks/>
          </p:cNvGrpSpPr>
          <p:nvPr/>
        </p:nvGrpSpPr>
        <p:grpSpPr bwMode="auto">
          <a:xfrm>
            <a:off x="4343400" y="3571875"/>
            <a:ext cx="1219200" cy="2286000"/>
            <a:chOff x="1752600" y="1752600"/>
            <a:chExt cx="1219200" cy="2286000"/>
          </a:xfrm>
        </p:grpSpPr>
        <p:sp>
          <p:nvSpPr>
            <p:cNvPr id="9" name="Rectangle 8"/>
            <p:cNvSpPr/>
            <p:nvPr/>
          </p:nvSpPr>
          <p:spPr>
            <a:xfrm>
              <a:off x="2209800" y="1752600"/>
              <a:ext cx="304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5400000">
              <a:off x="2209800" y="1752600"/>
              <a:ext cx="304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9225" name="Picture 2" descr="http://www.fotosearch.com/thumb/ICL/ICL119/UNS_516.jpg"/>
          <p:cNvPicPr>
            <a:picLocks noChangeAspect="1" noChangeArrowheads="1"/>
          </p:cNvPicPr>
          <p:nvPr/>
        </p:nvPicPr>
        <p:blipFill>
          <a:blip r:embed="rId2" cstate="print"/>
          <a:srcRect/>
          <a:stretch>
            <a:fillRect/>
          </a:stretch>
        </p:blipFill>
        <p:spPr bwMode="auto">
          <a:xfrm>
            <a:off x="6324600" y="5076826"/>
            <a:ext cx="1143000" cy="676275"/>
          </a:xfrm>
          <a:prstGeom prst="rect">
            <a:avLst/>
          </a:prstGeom>
          <a:noFill/>
          <a:ln w="9525">
            <a:noFill/>
            <a:miter lim="800000"/>
            <a:headEnd/>
            <a:tailEnd/>
          </a:ln>
        </p:spPr>
      </p:pic>
      <p:sp>
        <p:nvSpPr>
          <p:cNvPr id="14" name="Right Arrow 13"/>
          <p:cNvSpPr/>
          <p:nvPr/>
        </p:nvSpPr>
        <p:spPr>
          <a:xfrm>
            <a:off x="2133600" y="4343400"/>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ight Arrow 14"/>
          <p:cNvSpPr/>
          <p:nvPr/>
        </p:nvSpPr>
        <p:spPr>
          <a:xfrm rot="18388133">
            <a:off x="7800975" y="4251325"/>
            <a:ext cx="1143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15"/>
          <p:cNvSpPr txBox="1">
            <a:spLocks noChangeArrowheads="1"/>
          </p:cNvSpPr>
          <p:nvPr/>
        </p:nvSpPr>
        <p:spPr bwMode="auto">
          <a:xfrm>
            <a:off x="7848600" y="3657600"/>
            <a:ext cx="13716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NEW LIFE	</a:t>
            </a:r>
          </a:p>
        </p:txBody>
      </p:sp>
      <p:sp>
        <p:nvSpPr>
          <p:cNvPr id="21" name="Rectangle 4">
            <a:extLst>
              <a:ext uri="{FF2B5EF4-FFF2-40B4-BE49-F238E27FC236}">
                <a16:creationId xmlns:a16="http://schemas.microsoft.com/office/drawing/2014/main" id="{6826D2AC-2987-481C-91FD-312E2A0962CB}"/>
              </a:ext>
            </a:extLst>
          </p:cNvPr>
          <p:cNvSpPr>
            <a:spLocks noChangeArrowheads="1"/>
          </p:cNvSpPr>
          <p:nvPr/>
        </p:nvSpPr>
        <p:spPr bwMode="auto">
          <a:xfrm>
            <a:off x="1752600" y="84475"/>
            <a:ext cx="9144000" cy="3477875"/>
          </a:xfrm>
          <a:prstGeom prst="rect">
            <a:avLst/>
          </a:prstGeom>
          <a:noFill/>
          <a:ln w="9525">
            <a:noFill/>
            <a:miter lim="800000"/>
            <a:headEnd/>
            <a:tailEnd/>
          </a:ln>
        </p:spPr>
        <p:txBody>
          <a:bodyPr>
            <a:spAutoFit/>
          </a:bodyPr>
          <a:lstStyle/>
          <a:p>
            <a:r>
              <a:rPr lang="en-US" sz="2400" b="1" dirty="0">
                <a:solidFill>
                  <a:schemeClr val="bg1"/>
                </a:solidFill>
                <a:latin typeface="Calibri" pitchFamily="34" charset="0"/>
              </a:rPr>
              <a:t>			Rom 6:1-11</a:t>
            </a:r>
          </a:p>
          <a:p>
            <a:r>
              <a:rPr lang="en-US" sz="2400" b="1" dirty="0">
                <a:solidFill>
                  <a:schemeClr val="bg1"/>
                </a:solidFill>
                <a:latin typeface="Calibri" pitchFamily="34" charset="0"/>
              </a:rPr>
              <a:t>4 Therefore we have been </a:t>
            </a:r>
            <a:r>
              <a:rPr lang="en-US" sz="2400" b="1" dirty="0">
                <a:solidFill>
                  <a:srgbClr val="FFFF00"/>
                </a:solidFill>
                <a:effectLst>
                  <a:outerShdw blurRad="38100" dist="38100" dir="2700000" algn="tl">
                    <a:srgbClr val="000000">
                      <a:alpha val="43137"/>
                    </a:srgbClr>
                  </a:outerShdw>
                </a:effectLst>
                <a:latin typeface="Calibri" pitchFamily="34" charset="0"/>
              </a:rPr>
              <a:t>buried</a:t>
            </a:r>
            <a:r>
              <a:rPr lang="en-US" sz="2400" b="1" dirty="0">
                <a:solidFill>
                  <a:schemeClr val="bg1"/>
                </a:solidFill>
                <a:latin typeface="Calibri" pitchFamily="34" charset="0"/>
              </a:rPr>
              <a:t> </a:t>
            </a:r>
            <a:r>
              <a:rPr lang="en-US" sz="2400" b="1" dirty="0">
                <a:solidFill>
                  <a:srgbClr val="FFFF00"/>
                </a:solidFill>
                <a:latin typeface="Calibri" pitchFamily="34" charset="0"/>
              </a:rPr>
              <a:t>with Him through baptism into death,</a:t>
            </a:r>
            <a:r>
              <a:rPr lang="en-US" sz="2400" b="1" dirty="0">
                <a:solidFill>
                  <a:schemeClr val="bg1"/>
                </a:solidFill>
                <a:latin typeface="Calibri" pitchFamily="34" charset="0"/>
              </a:rPr>
              <a:t> so that </a:t>
            </a:r>
            <a:r>
              <a:rPr lang="en-US" sz="2400" b="1" dirty="0">
                <a:solidFill>
                  <a:srgbClr val="FFFF00"/>
                </a:solidFill>
                <a:latin typeface="Calibri" pitchFamily="34" charset="0"/>
              </a:rPr>
              <a:t>as</a:t>
            </a:r>
            <a:r>
              <a:rPr lang="en-US" sz="2400" b="1" dirty="0">
                <a:solidFill>
                  <a:schemeClr val="bg1"/>
                </a:solidFill>
                <a:latin typeface="Calibri" pitchFamily="34" charset="0"/>
              </a:rPr>
              <a:t> Christ was raised from the dead through the glory of the Father, so </a:t>
            </a:r>
            <a:r>
              <a:rPr lang="en-US" sz="2400" b="1" dirty="0">
                <a:solidFill>
                  <a:srgbClr val="FFFF00"/>
                </a:solidFill>
                <a:latin typeface="Calibri" pitchFamily="34" charset="0"/>
              </a:rPr>
              <a:t>we too</a:t>
            </a:r>
            <a:r>
              <a:rPr lang="en-US" sz="2400" b="1" dirty="0">
                <a:solidFill>
                  <a:schemeClr val="bg1"/>
                </a:solidFill>
                <a:latin typeface="Calibri" pitchFamily="34" charset="0"/>
              </a:rPr>
              <a:t> might walk in newness of life. 5 For if we have become united with Him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death</a:t>
            </a:r>
            <a:r>
              <a:rPr lang="en-US" sz="2400" b="1" dirty="0">
                <a:solidFill>
                  <a:schemeClr val="bg1"/>
                </a:solidFill>
                <a:latin typeface="Calibri" pitchFamily="34" charset="0"/>
              </a:rPr>
              <a:t>, certainly we shall also be in the </a:t>
            </a:r>
            <a:r>
              <a:rPr lang="en-US" sz="2400" b="1" u="sng" dirty="0">
                <a:solidFill>
                  <a:srgbClr val="FFFF00"/>
                </a:solidFill>
                <a:latin typeface="Calibri" pitchFamily="34" charset="0"/>
              </a:rPr>
              <a:t>likeness</a:t>
            </a:r>
            <a:r>
              <a:rPr lang="en-US" sz="2400" b="1" dirty="0">
                <a:solidFill>
                  <a:srgbClr val="FFFF00"/>
                </a:solidFill>
                <a:latin typeface="Calibri" pitchFamily="34" charset="0"/>
              </a:rPr>
              <a:t> of His resurrection</a:t>
            </a:r>
            <a:r>
              <a:rPr lang="en-US" sz="2400" b="1" dirty="0">
                <a:solidFill>
                  <a:schemeClr val="bg1"/>
                </a:solidFill>
                <a:latin typeface="Calibri" pitchFamily="34" charset="0"/>
              </a:rPr>
              <a:t>, 6 knowing this, that our old self was crucified with Him, in order that our body of sin might be done away with, so that we would no longer be slaves to sin; 7 for he who has died is freed from sin. </a:t>
            </a:r>
          </a:p>
        </p:txBody>
      </p:sp>
      <p:pic>
        <p:nvPicPr>
          <p:cNvPr id="22" name="Picture 8" descr="http://www.fotosearch.com/thumb/SBY/SBY204/STK127361RKE.jpg">
            <a:extLst>
              <a:ext uri="{FF2B5EF4-FFF2-40B4-BE49-F238E27FC236}">
                <a16:creationId xmlns:a16="http://schemas.microsoft.com/office/drawing/2014/main" id="{37CEB8E2-C625-4F73-8ECD-245CDC034618}"/>
              </a:ext>
            </a:extLst>
          </p:cNvPr>
          <p:cNvPicPr>
            <a:picLocks noChangeAspect="1" noChangeArrowheads="1"/>
          </p:cNvPicPr>
          <p:nvPr/>
        </p:nvPicPr>
        <p:blipFill>
          <a:blip r:embed="rId3" cstate="print"/>
          <a:srcRect/>
          <a:stretch>
            <a:fillRect/>
          </a:stretch>
        </p:blipFill>
        <p:spPr bwMode="auto">
          <a:xfrm>
            <a:off x="3368855" y="4441594"/>
            <a:ext cx="1233747" cy="1233747"/>
          </a:xfrm>
          <a:prstGeom prst="rect">
            <a:avLst/>
          </a:prstGeom>
          <a:noFill/>
          <a:ln w="9525">
            <a:noFill/>
            <a:miter lim="800000"/>
            <a:headEnd/>
            <a:tailEnd/>
          </a:ln>
        </p:spPr>
      </p:pic>
      <p:pic>
        <p:nvPicPr>
          <p:cNvPr id="23" name="Picture 4">
            <a:hlinkClick r:id="rId4"/>
            <a:extLst>
              <a:ext uri="{FF2B5EF4-FFF2-40B4-BE49-F238E27FC236}">
                <a16:creationId xmlns:a16="http://schemas.microsoft.com/office/drawing/2014/main" id="{CA63F638-DF69-463B-AEF6-E59B79CC60E0}"/>
              </a:ext>
            </a:extLst>
          </p:cNvPr>
          <p:cNvPicPr>
            <a:picLocks noChangeAspect="1" noChangeArrowheads="1"/>
          </p:cNvPicPr>
          <p:nvPr/>
        </p:nvPicPr>
        <p:blipFill>
          <a:blip r:embed="rId5" cstate="print"/>
          <a:srcRect/>
          <a:stretch>
            <a:fillRect/>
          </a:stretch>
        </p:blipFill>
        <p:spPr bwMode="auto">
          <a:xfrm>
            <a:off x="5199287" y="4876800"/>
            <a:ext cx="1222744" cy="914400"/>
          </a:xfrm>
          <a:prstGeom prst="rect">
            <a:avLst/>
          </a:prstGeom>
          <a:noFill/>
          <a:ln w="9525">
            <a:noFill/>
            <a:miter lim="800000"/>
            <a:headEnd/>
            <a:tailEnd/>
          </a:ln>
        </p:spPr>
      </p:pic>
      <p:pic>
        <p:nvPicPr>
          <p:cNvPr id="24" name="Picture 6">
            <a:hlinkClick r:id="rId6"/>
            <a:extLst>
              <a:ext uri="{FF2B5EF4-FFF2-40B4-BE49-F238E27FC236}">
                <a16:creationId xmlns:a16="http://schemas.microsoft.com/office/drawing/2014/main" id="{5E603D65-123D-4986-9EE4-1E72C44D00A0}"/>
              </a:ext>
            </a:extLst>
          </p:cNvPr>
          <p:cNvPicPr>
            <a:picLocks noChangeAspect="1" noChangeArrowheads="1"/>
          </p:cNvPicPr>
          <p:nvPr/>
        </p:nvPicPr>
        <p:blipFill>
          <a:blip r:embed="rId7" cstate="print"/>
          <a:srcRect/>
          <a:stretch>
            <a:fillRect/>
          </a:stretch>
        </p:blipFill>
        <p:spPr bwMode="auto">
          <a:xfrm>
            <a:off x="9136656" y="3961729"/>
            <a:ext cx="2190750" cy="1638300"/>
          </a:xfrm>
          <a:prstGeom prst="rect">
            <a:avLst/>
          </a:prstGeom>
          <a:noFill/>
          <a:ln w="9525">
            <a:noFill/>
            <a:miter lim="800000"/>
            <a:headEnd/>
            <a:tailEnd/>
          </a:ln>
        </p:spPr>
      </p:pic>
    </p:spTree>
    <p:extLst>
      <p:ext uri="{BB962C8B-B14F-4D97-AF65-F5344CB8AC3E}">
        <p14:creationId xmlns:p14="http://schemas.microsoft.com/office/powerpoint/2010/main" val="3289614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355</Words>
  <Application>Microsoft Office PowerPoint</Application>
  <PresentationFormat>Widescreen</PresentationFormat>
  <Paragraphs>103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BAPTISM</vt:lpstr>
      <vt:lpstr>BAPTIZED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dc:title>
  <dc:creator>Doug Davidson</dc:creator>
  <cp:lastModifiedBy>Doug Davidson</cp:lastModifiedBy>
  <cp:revision>18</cp:revision>
  <cp:lastPrinted>2019-09-01T12:42:55Z</cp:lastPrinted>
  <dcterms:created xsi:type="dcterms:W3CDTF">2019-08-29T10:39:43Z</dcterms:created>
  <dcterms:modified xsi:type="dcterms:W3CDTF">2019-09-01T13:56:59Z</dcterms:modified>
</cp:coreProperties>
</file>