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42" d="100"/>
          <a:sy n="42" d="100"/>
        </p:scale>
        <p:origin x="72"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1BFAE-D108-48FA-8A39-2D079AFB2D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2521BD-45B6-459D-BC1C-C8B126BC9E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A97C76-8865-4D9B-8886-1C1C5C78A300}"/>
              </a:ext>
            </a:extLst>
          </p:cNvPr>
          <p:cNvSpPr>
            <a:spLocks noGrp="1"/>
          </p:cNvSpPr>
          <p:nvPr>
            <p:ph type="dt" sz="half" idx="10"/>
          </p:nvPr>
        </p:nvSpPr>
        <p:spPr/>
        <p:txBody>
          <a:bodyPr/>
          <a:lstStyle/>
          <a:p>
            <a:fld id="{EFD9E378-99C5-40C5-8EB9-9E68336945E8}" type="datetimeFigureOut">
              <a:rPr lang="en-US" smtClean="0"/>
              <a:t>8/8/2019</a:t>
            </a:fld>
            <a:endParaRPr lang="en-US"/>
          </a:p>
        </p:txBody>
      </p:sp>
      <p:sp>
        <p:nvSpPr>
          <p:cNvPr id="5" name="Footer Placeholder 4">
            <a:extLst>
              <a:ext uri="{FF2B5EF4-FFF2-40B4-BE49-F238E27FC236}">
                <a16:creationId xmlns:a16="http://schemas.microsoft.com/office/drawing/2014/main" id="{01D68680-CF33-40A4-ACEB-8CA9BAACE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51E12-6508-4E66-BDFC-5A3968031D1B}"/>
              </a:ext>
            </a:extLst>
          </p:cNvPr>
          <p:cNvSpPr>
            <a:spLocks noGrp="1"/>
          </p:cNvSpPr>
          <p:nvPr>
            <p:ph type="sldNum" sz="quarter" idx="12"/>
          </p:nvPr>
        </p:nvSpPr>
        <p:spPr/>
        <p:txBody>
          <a:bodyPr/>
          <a:lstStyle/>
          <a:p>
            <a:fld id="{E4B8B983-915C-4528-B76E-2FBA0556B1EB}" type="slidenum">
              <a:rPr lang="en-US" smtClean="0"/>
              <a:t>‹#›</a:t>
            </a:fld>
            <a:endParaRPr lang="en-US"/>
          </a:p>
        </p:txBody>
      </p:sp>
    </p:spTree>
    <p:extLst>
      <p:ext uri="{BB962C8B-B14F-4D97-AF65-F5344CB8AC3E}">
        <p14:creationId xmlns:p14="http://schemas.microsoft.com/office/powerpoint/2010/main" val="88759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936A-F4A1-4889-AF26-6597F96430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E7C6A6-627B-48F1-9B26-C5F4528B28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09ECA-44D3-4A31-8068-AE10A32BB5B9}"/>
              </a:ext>
            </a:extLst>
          </p:cNvPr>
          <p:cNvSpPr>
            <a:spLocks noGrp="1"/>
          </p:cNvSpPr>
          <p:nvPr>
            <p:ph type="dt" sz="half" idx="10"/>
          </p:nvPr>
        </p:nvSpPr>
        <p:spPr/>
        <p:txBody>
          <a:bodyPr/>
          <a:lstStyle/>
          <a:p>
            <a:fld id="{EFD9E378-99C5-40C5-8EB9-9E68336945E8}" type="datetimeFigureOut">
              <a:rPr lang="en-US" smtClean="0"/>
              <a:t>8/8/2019</a:t>
            </a:fld>
            <a:endParaRPr lang="en-US"/>
          </a:p>
        </p:txBody>
      </p:sp>
      <p:sp>
        <p:nvSpPr>
          <p:cNvPr id="5" name="Footer Placeholder 4">
            <a:extLst>
              <a:ext uri="{FF2B5EF4-FFF2-40B4-BE49-F238E27FC236}">
                <a16:creationId xmlns:a16="http://schemas.microsoft.com/office/drawing/2014/main" id="{D8A8E19B-D3BA-4D10-9A2F-6D3D3AE72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6A270-B3BA-4CBB-A9E2-B9B4358810DC}"/>
              </a:ext>
            </a:extLst>
          </p:cNvPr>
          <p:cNvSpPr>
            <a:spLocks noGrp="1"/>
          </p:cNvSpPr>
          <p:nvPr>
            <p:ph type="sldNum" sz="quarter" idx="12"/>
          </p:nvPr>
        </p:nvSpPr>
        <p:spPr/>
        <p:txBody>
          <a:bodyPr/>
          <a:lstStyle/>
          <a:p>
            <a:fld id="{E4B8B983-915C-4528-B76E-2FBA0556B1EB}" type="slidenum">
              <a:rPr lang="en-US" smtClean="0"/>
              <a:t>‹#›</a:t>
            </a:fld>
            <a:endParaRPr lang="en-US"/>
          </a:p>
        </p:txBody>
      </p:sp>
    </p:spTree>
    <p:extLst>
      <p:ext uri="{BB962C8B-B14F-4D97-AF65-F5344CB8AC3E}">
        <p14:creationId xmlns:p14="http://schemas.microsoft.com/office/powerpoint/2010/main" val="901975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96F691-403F-4384-B217-D88DC6EBBE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1BF069-CDF9-4A18-B86C-AD7C27973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C6E3B-30B7-43AA-B0F7-D67983910515}"/>
              </a:ext>
            </a:extLst>
          </p:cNvPr>
          <p:cNvSpPr>
            <a:spLocks noGrp="1"/>
          </p:cNvSpPr>
          <p:nvPr>
            <p:ph type="dt" sz="half" idx="10"/>
          </p:nvPr>
        </p:nvSpPr>
        <p:spPr/>
        <p:txBody>
          <a:bodyPr/>
          <a:lstStyle/>
          <a:p>
            <a:fld id="{EFD9E378-99C5-40C5-8EB9-9E68336945E8}" type="datetimeFigureOut">
              <a:rPr lang="en-US" smtClean="0"/>
              <a:t>8/8/2019</a:t>
            </a:fld>
            <a:endParaRPr lang="en-US"/>
          </a:p>
        </p:txBody>
      </p:sp>
      <p:sp>
        <p:nvSpPr>
          <p:cNvPr id="5" name="Footer Placeholder 4">
            <a:extLst>
              <a:ext uri="{FF2B5EF4-FFF2-40B4-BE49-F238E27FC236}">
                <a16:creationId xmlns:a16="http://schemas.microsoft.com/office/drawing/2014/main" id="{C82BD8BF-FACD-44EA-86A8-622E81224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B1294-500D-40C9-8AD9-846C084505FF}"/>
              </a:ext>
            </a:extLst>
          </p:cNvPr>
          <p:cNvSpPr>
            <a:spLocks noGrp="1"/>
          </p:cNvSpPr>
          <p:nvPr>
            <p:ph type="sldNum" sz="quarter" idx="12"/>
          </p:nvPr>
        </p:nvSpPr>
        <p:spPr/>
        <p:txBody>
          <a:bodyPr/>
          <a:lstStyle/>
          <a:p>
            <a:fld id="{E4B8B983-915C-4528-B76E-2FBA0556B1EB}" type="slidenum">
              <a:rPr lang="en-US" smtClean="0"/>
              <a:t>‹#›</a:t>
            </a:fld>
            <a:endParaRPr lang="en-US"/>
          </a:p>
        </p:txBody>
      </p:sp>
    </p:spTree>
    <p:extLst>
      <p:ext uri="{BB962C8B-B14F-4D97-AF65-F5344CB8AC3E}">
        <p14:creationId xmlns:p14="http://schemas.microsoft.com/office/powerpoint/2010/main" val="413005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5EB9-8D5F-4E5C-BE5B-DDA40FCC43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29BE01-41FE-4E1C-94E8-1DB20310D8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C304D-C8A3-4F50-AD20-54C765B345E5}"/>
              </a:ext>
            </a:extLst>
          </p:cNvPr>
          <p:cNvSpPr>
            <a:spLocks noGrp="1"/>
          </p:cNvSpPr>
          <p:nvPr>
            <p:ph type="dt" sz="half" idx="10"/>
          </p:nvPr>
        </p:nvSpPr>
        <p:spPr/>
        <p:txBody>
          <a:bodyPr/>
          <a:lstStyle/>
          <a:p>
            <a:fld id="{EFD9E378-99C5-40C5-8EB9-9E68336945E8}" type="datetimeFigureOut">
              <a:rPr lang="en-US" smtClean="0"/>
              <a:t>8/8/2019</a:t>
            </a:fld>
            <a:endParaRPr lang="en-US"/>
          </a:p>
        </p:txBody>
      </p:sp>
      <p:sp>
        <p:nvSpPr>
          <p:cNvPr id="5" name="Footer Placeholder 4">
            <a:extLst>
              <a:ext uri="{FF2B5EF4-FFF2-40B4-BE49-F238E27FC236}">
                <a16:creationId xmlns:a16="http://schemas.microsoft.com/office/drawing/2014/main" id="{0EA08042-B4DA-48D3-8BB6-0F98F0CC4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BCC98-CE04-4C98-A187-CD0A647B7BCB}"/>
              </a:ext>
            </a:extLst>
          </p:cNvPr>
          <p:cNvSpPr>
            <a:spLocks noGrp="1"/>
          </p:cNvSpPr>
          <p:nvPr>
            <p:ph type="sldNum" sz="quarter" idx="12"/>
          </p:nvPr>
        </p:nvSpPr>
        <p:spPr/>
        <p:txBody>
          <a:bodyPr/>
          <a:lstStyle/>
          <a:p>
            <a:fld id="{E4B8B983-915C-4528-B76E-2FBA0556B1EB}" type="slidenum">
              <a:rPr lang="en-US" smtClean="0"/>
              <a:t>‹#›</a:t>
            </a:fld>
            <a:endParaRPr lang="en-US"/>
          </a:p>
        </p:txBody>
      </p:sp>
    </p:spTree>
    <p:extLst>
      <p:ext uri="{BB962C8B-B14F-4D97-AF65-F5344CB8AC3E}">
        <p14:creationId xmlns:p14="http://schemas.microsoft.com/office/powerpoint/2010/main" val="319096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F128F-BC1C-4990-BF9B-024AED1D35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777256-A045-4CEB-84DD-3C48C0FC77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1F832B-681C-45CF-AF41-018EC9BA3CB3}"/>
              </a:ext>
            </a:extLst>
          </p:cNvPr>
          <p:cNvSpPr>
            <a:spLocks noGrp="1"/>
          </p:cNvSpPr>
          <p:nvPr>
            <p:ph type="dt" sz="half" idx="10"/>
          </p:nvPr>
        </p:nvSpPr>
        <p:spPr/>
        <p:txBody>
          <a:bodyPr/>
          <a:lstStyle/>
          <a:p>
            <a:fld id="{EFD9E378-99C5-40C5-8EB9-9E68336945E8}" type="datetimeFigureOut">
              <a:rPr lang="en-US" smtClean="0"/>
              <a:t>8/8/2019</a:t>
            </a:fld>
            <a:endParaRPr lang="en-US"/>
          </a:p>
        </p:txBody>
      </p:sp>
      <p:sp>
        <p:nvSpPr>
          <p:cNvPr id="5" name="Footer Placeholder 4">
            <a:extLst>
              <a:ext uri="{FF2B5EF4-FFF2-40B4-BE49-F238E27FC236}">
                <a16:creationId xmlns:a16="http://schemas.microsoft.com/office/drawing/2014/main" id="{D4CA2B2B-BD22-4DBA-A766-39CDC4255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98DBB-D278-487E-AC3D-80BB21D9B309}"/>
              </a:ext>
            </a:extLst>
          </p:cNvPr>
          <p:cNvSpPr>
            <a:spLocks noGrp="1"/>
          </p:cNvSpPr>
          <p:nvPr>
            <p:ph type="sldNum" sz="quarter" idx="12"/>
          </p:nvPr>
        </p:nvSpPr>
        <p:spPr/>
        <p:txBody>
          <a:bodyPr/>
          <a:lstStyle/>
          <a:p>
            <a:fld id="{E4B8B983-915C-4528-B76E-2FBA0556B1EB}" type="slidenum">
              <a:rPr lang="en-US" smtClean="0"/>
              <a:t>‹#›</a:t>
            </a:fld>
            <a:endParaRPr lang="en-US"/>
          </a:p>
        </p:txBody>
      </p:sp>
    </p:spTree>
    <p:extLst>
      <p:ext uri="{BB962C8B-B14F-4D97-AF65-F5344CB8AC3E}">
        <p14:creationId xmlns:p14="http://schemas.microsoft.com/office/powerpoint/2010/main" val="362998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2B5B7-AFFF-4B56-A99C-6D0EBCA66D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085A63-FA62-4E34-8BC7-40AB11B063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14F21F-6919-4716-A99C-83B8A8C1A5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DE776D-CF07-4816-847E-2464525047D7}"/>
              </a:ext>
            </a:extLst>
          </p:cNvPr>
          <p:cNvSpPr>
            <a:spLocks noGrp="1"/>
          </p:cNvSpPr>
          <p:nvPr>
            <p:ph type="dt" sz="half" idx="10"/>
          </p:nvPr>
        </p:nvSpPr>
        <p:spPr/>
        <p:txBody>
          <a:bodyPr/>
          <a:lstStyle/>
          <a:p>
            <a:fld id="{EFD9E378-99C5-40C5-8EB9-9E68336945E8}" type="datetimeFigureOut">
              <a:rPr lang="en-US" smtClean="0"/>
              <a:t>8/8/2019</a:t>
            </a:fld>
            <a:endParaRPr lang="en-US"/>
          </a:p>
        </p:txBody>
      </p:sp>
      <p:sp>
        <p:nvSpPr>
          <p:cNvPr id="6" name="Footer Placeholder 5">
            <a:extLst>
              <a:ext uri="{FF2B5EF4-FFF2-40B4-BE49-F238E27FC236}">
                <a16:creationId xmlns:a16="http://schemas.microsoft.com/office/drawing/2014/main" id="{13F8A709-25E0-4EDA-9D19-81187FDAE3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D5C6B5-1F7C-4D33-BC02-2036B8097E98}"/>
              </a:ext>
            </a:extLst>
          </p:cNvPr>
          <p:cNvSpPr>
            <a:spLocks noGrp="1"/>
          </p:cNvSpPr>
          <p:nvPr>
            <p:ph type="sldNum" sz="quarter" idx="12"/>
          </p:nvPr>
        </p:nvSpPr>
        <p:spPr/>
        <p:txBody>
          <a:bodyPr/>
          <a:lstStyle/>
          <a:p>
            <a:fld id="{E4B8B983-915C-4528-B76E-2FBA0556B1EB}" type="slidenum">
              <a:rPr lang="en-US" smtClean="0"/>
              <a:t>‹#›</a:t>
            </a:fld>
            <a:endParaRPr lang="en-US"/>
          </a:p>
        </p:txBody>
      </p:sp>
    </p:spTree>
    <p:extLst>
      <p:ext uri="{BB962C8B-B14F-4D97-AF65-F5344CB8AC3E}">
        <p14:creationId xmlns:p14="http://schemas.microsoft.com/office/powerpoint/2010/main" val="316119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4D894-B5C6-4DD6-ABBA-97C5A9DA04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CE82F3-9B77-40A3-9856-B4A9364A3F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091906-AB08-46E5-BC2D-6F147D9A90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676B78-7569-4779-BF09-9F66E375A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FC47AE-B80F-439C-BBC8-C1350E1AE1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C8306A-4BC4-4103-9821-C904AF615B17}"/>
              </a:ext>
            </a:extLst>
          </p:cNvPr>
          <p:cNvSpPr>
            <a:spLocks noGrp="1"/>
          </p:cNvSpPr>
          <p:nvPr>
            <p:ph type="dt" sz="half" idx="10"/>
          </p:nvPr>
        </p:nvSpPr>
        <p:spPr/>
        <p:txBody>
          <a:bodyPr/>
          <a:lstStyle/>
          <a:p>
            <a:fld id="{EFD9E378-99C5-40C5-8EB9-9E68336945E8}" type="datetimeFigureOut">
              <a:rPr lang="en-US" smtClean="0"/>
              <a:t>8/8/2019</a:t>
            </a:fld>
            <a:endParaRPr lang="en-US"/>
          </a:p>
        </p:txBody>
      </p:sp>
      <p:sp>
        <p:nvSpPr>
          <p:cNvPr id="8" name="Footer Placeholder 7">
            <a:extLst>
              <a:ext uri="{FF2B5EF4-FFF2-40B4-BE49-F238E27FC236}">
                <a16:creationId xmlns:a16="http://schemas.microsoft.com/office/drawing/2014/main" id="{DB5DB5E5-D62F-4C26-BA11-DA32085E26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EFCD3E-1666-4173-97B2-C38C3005855C}"/>
              </a:ext>
            </a:extLst>
          </p:cNvPr>
          <p:cNvSpPr>
            <a:spLocks noGrp="1"/>
          </p:cNvSpPr>
          <p:nvPr>
            <p:ph type="sldNum" sz="quarter" idx="12"/>
          </p:nvPr>
        </p:nvSpPr>
        <p:spPr/>
        <p:txBody>
          <a:bodyPr/>
          <a:lstStyle/>
          <a:p>
            <a:fld id="{E4B8B983-915C-4528-B76E-2FBA0556B1EB}" type="slidenum">
              <a:rPr lang="en-US" smtClean="0"/>
              <a:t>‹#›</a:t>
            </a:fld>
            <a:endParaRPr lang="en-US"/>
          </a:p>
        </p:txBody>
      </p:sp>
    </p:spTree>
    <p:extLst>
      <p:ext uri="{BB962C8B-B14F-4D97-AF65-F5344CB8AC3E}">
        <p14:creationId xmlns:p14="http://schemas.microsoft.com/office/powerpoint/2010/main" val="318195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7880-676A-42EF-8256-F010F219AA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CDE6AD-3642-451F-8E56-FDB0066271E0}"/>
              </a:ext>
            </a:extLst>
          </p:cNvPr>
          <p:cNvSpPr>
            <a:spLocks noGrp="1"/>
          </p:cNvSpPr>
          <p:nvPr>
            <p:ph type="dt" sz="half" idx="10"/>
          </p:nvPr>
        </p:nvSpPr>
        <p:spPr/>
        <p:txBody>
          <a:bodyPr/>
          <a:lstStyle/>
          <a:p>
            <a:fld id="{EFD9E378-99C5-40C5-8EB9-9E68336945E8}" type="datetimeFigureOut">
              <a:rPr lang="en-US" smtClean="0"/>
              <a:t>8/8/2019</a:t>
            </a:fld>
            <a:endParaRPr lang="en-US"/>
          </a:p>
        </p:txBody>
      </p:sp>
      <p:sp>
        <p:nvSpPr>
          <p:cNvPr id="4" name="Footer Placeholder 3">
            <a:extLst>
              <a:ext uri="{FF2B5EF4-FFF2-40B4-BE49-F238E27FC236}">
                <a16:creationId xmlns:a16="http://schemas.microsoft.com/office/drawing/2014/main" id="{0D7E56B9-2741-4DB2-A060-34187213D7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0405AD-779C-4FF5-A6BA-B452F3F79F43}"/>
              </a:ext>
            </a:extLst>
          </p:cNvPr>
          <p:cNvSpPr>
            <a:spLocks noGrp="1"/>
          </p:cNvSpPr>
          <p:nvPr>
            <p:ph type="sldNum" sz="quarter" idx="12"/>
          </p:nvPr>
        </p:nvSpPr>
        <p:spPr/>
        <p:txBody>
          <a:bodyPr/>
          <a:lstStyle/>
          <a:p>
            <a:fld id="{E4B8B983-915C-4528-B76E-2FBA0556B1EB}" type="slidenum">
              <a:rPr lang="en-US" smtClean="0"/>
              <a:t>‹#›</a:t>
            </a:fld>
            <a:endParaRPr lang="en-US"/>
          </a:p>
        </p:txBody>
      </p:sp>
    </p:spTree>
    <p:extLst>
      <p:ext uri="{BB962C8B-B14F-4D97-AF65-F5344CB8AC3E}">
        <p14:creationId xmlns:p14="http://schemas.microsoft.com/office/powerpoint/2010/main" val="243085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7A761-F81C-4AE2-9359-8EA6BE5862AC}"/>
              </a:ext>
            </a:extLst>
          </p:cNvPr>
          <p:cNvSpPr>
            <a:spLocks noGrp="1"/>
          </p:cNvSpPr>
          <p:nvPr>
            <p:ph type="dt" sz="half" idx="10"/>
          </p:nvPr>
        </p:nvSpPr>
        <p:spPr/>
        <p:txBody>
          <a:bodyPr/>
          <a:lstStyle/>
          <a:p>
            <a:fld id="{EFD9E378-99C5-40C5-8EB9-9E68336945E8}" type="datetimeFigureOut">
              <a:rPr lang="en-US" smtClean="0"/>
              <a:t>8/8/2019</a:t>
            </a:fld>
            <a:endParaRPr lang="en-US"/>
          </a:p>
        </p:txBody>
      </p:sp>
      <p:sp>
        <p:nvSpPr>
          <p:cNvPr id="3" name="Footer Placeholder 2">
            <a:extLst>
              <a:ext uri="{FF2B5EF4-FFF2-40B4-BE49-F238E27FC236}">
                <a16:creationId xmlns:a16="http://schemas.microsoft.com/office/drawing/2014/main" id="{88F131F5-953B-45A3-857E-3F2A5968AF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9E37E5-2893-4F0B-8059-EF22E23F52B8}"/>
              </a:ext>
            </a:extLst>
          </p:cNvPr>
          <p:cNvSpPr>
            <a:spLocks noGrp="1"/>
          </p:cNvSpPr>
          <p:nvPr>
            <p:ph type="sldNum" sz="quarter" idx="12"/>
          </p:nvPr>
        </p:nvSpPr>
        <p:spPr/>
        <p:txBody>
          <a:bodyPr/>
          <a:lstStyle/>
          <a:p>
            <a:fld id="{E4B8B983-915C-4528-B76E-2FBA0556B1EB}" type="slidenum">
              <a:rPr lang="en-US" smtClean="0"/>
              <a:t>‹#›</a:t>
            </a:fld>
            <a:endParaRPr lang="en-US"/>
          </a:p>
        </p:txBody>
      </p:sp>
    </p:spTree>
    <p:extLst>
      <p:ext uri="{BB962C8B-B14F-4D97-AF65-F5344CB8AC3E}">
        <p14:creationId xmlns:p14="http://schemas.microsoft.com/office/powerpoint/2010/main" val="21196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11EF-A667-40D9-B149-DFF71F4F0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22AB8B-2C63-433C-93F7-1D0140D2E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29D723-D9B1-40F4-9A9A-208AE5643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4B1FB-0D34-4BDB-BE94-2C4335C67808}"/>
              </a:ext>
            </a:extLst>
          </p:cNvPr>
          <p:cNvSpPr>
            <a:spLocks noGrp="1"/>
          </p:cNvSpPr>
          <p:nvPr>
            <p:ph type="dt" sz="half" idx="10"/>
          </p:nvPr>
        </p:nvSpPr>
        <p:spPr/>
        <p:txBody>
          <a:bodyPr/>
          <a:lstStyle/>
          <a:p>
            <a:fld id="{EFD9E378-99C5-40C5-8EB9-9E68336945E8}" type="datetimeFigureOut">
              <a:rPr lang="en-US" smtClean="0"/>
              <a:t>8/8/2019</a:t>
            </a:fld>
            <a:endParaRPr lang="en-US"/>
          </a:p>
        </p:txBody>
      </p:sp>
      <p:sp>
        <p:nvSpPr>
          <p:cNvPr id="6" name="Footer Placeholder 5">
            <a:extLst>
              <a:ext uri="{FF2B5EF4-FFF2-40B4-BE49-F238E27FC236}">
                <a16:creationId xmlns:a16="http://schemas.microsoft.com/office/drawing/2014/main" id="{3458D42B-9391-409A-BD88-C85566E74E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A5AE41-1F60-4F13-8F37-F4535E63FCF6}"/>
              </a:ext>
            </a:extLst>
          </p:cNvPr>
          <p:cNvSpPr>
            <a:spLocks noGrp="1"/>
          </p:cNvSpPr>
          <p:nvPr>
            <p:ph type="sldNum" sz="quarter" idx="12"/>
          </p:nvPr>
        </p:nvSpPr>
        <p:spPr/>
        <p:txBody>
          <a:bodyPr/>
          <a:lstStyle/>
          <a:p>
            <a:fld id="{E4B8B983-915C-4528-B76E-2FBA0556B1EB}" type="slidenum">
              <a:rPr lang="en-US" smtClean="0"/>
              <a:t>‹#›</a:t>
            </a:fld>
            <a:endParaRPr lang="en-US"/>
          </a:p>
        </p:txBody>
      </p:sp>
    </p:spTree>
    <p:extLst>
      <p:ext uri="{BB962C8B-B14F-4D97-AF65-F5344CB8AC3E}">
        <p14:creationId xmlns:p14="http://schemas.microsoft.com/office/powerpoint/2010/main" val="2493844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13508-DDE4-4F8A-A32A-C2164F542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079277-DFCB-4F4E-B0EB-5113A60306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972D1D-57F1-4535-A63B-34921A65E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6D1D5-1F54-4E91-A19B-697397F6387E}"/>
              </a:ext>
            </a:extLst>
          </p:cNvPr>
          <p:cNvSpPr>
            <a:spLocks noGrp="1"/>
          </p:cNvSpPr>
          <p:nvPr>
            <p:ph type="dt" sz="half" idx="10"/>
          </p:nvPr>
        </p:nvSpPr>
        <p:spPr/>
        <p:txBody>
          <a:bodyPr/>
          <a:lstStyle/>
          <a:p>
            <a:fld id="{EFD9E378-99C5-40C5-8EB9-9E68336945E8}" type="datetimeFigureOut">
              <a:rPr lang="en-US" smtClean="0"/>
              <a:t>8/8/2019</a:t>
            </a:fld>
            <a:endParaRPr lang="en-US"/>
          </a:p>
        </p:txBody>
      </p:sp>
      <p:sp>
        <p:nvSpPr>
          <p:cNvPr id="6" name="Footer Placeholder 5">
            <a:extLst>
              <a:ext uri="{FF2B5EF4-FFF2-40B4-BE49-F238E27FC236}">
                <a16:creationId xmlns:a16="http://schemas.microsoft.com/office/drawing/2014/main" id="{1949B873-3D92-4154-9BF1-D402463EF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37F98A-8D66-4284-9AA9-A9C78885ABDD}"/>
              </a:ext>
            </a:extLst>
          </p:cNvPr>
          <p:cNvSpPr>
            <a:spLocks noGrp="1"/>
          </p:cNvSpPr>
          <p:nvPr>
            <p:ph type="sldNum" sz="quarter" idx="12"/>
          </p:nvPr>
        </p:nvSpPr>
        <p:spPr/>
        <p:txBody>
          <a:bodyPr/>
          <a:lstStyle/>
          <a:p>
            <a:fld id="{E4B8B983-915C-4528-B76E-2FBA0556B1EB}" type="slidenum">
              <a:rPr lang="en-US" smtClean="0"/>
              <a:t>‹#›</a:t>
            </a:fld>
            <a:endParaRPr lang="en-US"/>
          </a:p>
        </p:txBody>
      </p:sp>
    </p:spTree>
    <p:extLst>
      <p:ext uri="{BB962C8B-B14F-4D97-AF65-F5344CB8AC3E}">
        <p14:creationId xmlns:p14="http://schemas.microsoft.com/office/powerpoint/2010/main" val="632826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71F7C-3870-4DC0-A6E2-66A15EE64A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EA401F-CC0C-4C4A-8BCA-7CF31302A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93E6A-1514-43EA-822C-41BD4B8FA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9E378-99C5-40C5-8EB9-9E68336945E8}" type="datetimeFigureOut">
              <a:rPr lang="en-US" smtClean="0"/>
              <a:t>8/8/2019</a:t>
            </a:fld>
            <a:endParaRPr lang="en-US"/>
          </a:p>
        </p:txBody>
      </p:sp>
      <p:sp>
        <p:nvSpPr>
          <p:cNvPr id="5" name="Footer Placeholder 4">
            <a:extLst>
              <a:ext uri="{FF2B5EF4-FFF2-40B4-BE49-F238E27FC236}">
                <a16:creationId xmlns:a16="http://schemas.microsoft.com/office/drawing/2014/main" id="{CED549A8-E28A-48DB-9CF9-F4325EAA1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83195-0084-462E-9765-7ACF3D8CC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8B983-915C-4528-B76E-2FBA0556B1EB}" type="slidenum">
              <a:rPr lang="en-US" smtClean="0"/>
              <a:t>‹#›</a:t>
            </a:fld>
            <a:endParaRPr lang="en-US"/>
          </a:p>
        </p:txBody>
      </p:sp>
    </p:spTree>
    <p:extLst>
      <p:ext uri="{BB962C8B-B14F-4D97-AF65-F5344CB8AC3E}">
        <p14:creationId xmlns:p14="http://schemas.microsoft.com/office/powerpoint/2010/main" val="4205335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AA19-A9CE-46B1-A6BA-46EF385486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4E7DB54-3BEC-4FE4-825A-7052281FBD0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077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mars hill in athens">
            <a:extLst>
              <a:ext uri="{FF2B5EF4-FFF2-40B4-BE49-F238E27FC236}">
                <a16:creationId xmlns:a16="http://schemas.microsoft.com/office/drawing/2014/main" id="{C69754DE-B6D2-45AC-A0FC-86245036DF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201839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mars hill in athens">
            <a:extLst>
              <a:ext uri="{FF2B5EF4-FFF2-40B4-BE49-F238E27FC236}">
                <a16:creationId xmlns:a16="http://schemas.microsoft.com/office/drawing/2014/main" id="{C69754DE-B6D2-45AC-A0FC-86245036DF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943100"/>
            <a:ext cx="5143500" cy="4914900"/>
          </a:xfrm>
          <a:prstGeom prst="rect">
            <a:avLst/>
          </a:prstGeom>
          <a:noFill/>
          <a:ln>
            <a:noFill/>
          </a:ln>
        </p:spPr>
      </p:pic>
      <p:sp>
        <p:nvSpPr>
          <p:cNvPr id="3" name="TextBox 2">
            <a:extLst>
              <a:ext uri="{FF2B5EF4-FFF2-40B4-BE49-F238E27FC236}">
                <a16:creationId xmlns:a16="http://schemas.microsoft.com/office/drawing/2014/main" id="{056AAD79-2F21-4C60-AF0A-ED62791A6318}"/>
              </a:ext>
            </a:extLst>
          </p:cNvPr>
          <p:cNvSpPr txBox="1"/>
          <p:nvPr/>
        </p:nvSpPr>
        <p:spPr>
          <a:xfrm>
            <a:off x="480060" y="434340"/>
            <a:ext cx="11087100" cy="92333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latin typeface="Castellar" panose="020A0402060406010301" pitchFamily="18" charset="0"/>
              </a:rPr>
              <a:t>MESSAGE FROM MARS HILL</a:t>
            </a:r>
          </a:p>
        </p:txBody>
      </p:sp>
      <p:sp>
        <p:nvSpPr>
          <p:cNvPr id="4" name="TextBox 3">
            <a:extLst>
              <a:ext uri="{FF2B5EF4-FFF2-40B4-BE49-F238E27FC236}">
                <a16:creationId xmlns:a16="http://schemas.microsoft.com/office/drawing/2014/main" id="{9928FAE4-59FF-4B3E-9172-66784E072A31}"/>
              </a:ext>
            </a:extLst>
          </p:cNvPr>
          <p:cNvSpPr txBox="1"/>
          <p:nvPr/>
        </p:nvSpPr>
        <p:spPr>
          <a:xfrm>
            <a:off x="5897880" y="2240280"/>
            <a:ext cx="5669280" cy="923330"/>
          </a:xfrm>
          <a:prstGeom prst="rect">
            <a:avLst/>
          </a:prstGeom>
          <a:noFill/>
        </p:spPr>
        <p:txBody>
          <a:bodyPr wrap="square" rtlCol="0">
            <a:spAutoFit/>
          </a:bodyPr>
          <a:lstStyle/>
          <a:p>
            <a:pPr algn="ctr"/>
            <a:r>
              <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RACE</a:t>
            </a:r>
          </a:p>
        </p:txBody>
      </p:sp>
    </p:spTree>
    <p:extLst>
      <p:ext uri="{BB962C8B-B14F-4D97-AF65-F5344CB8AC3E}">
        <p14:creationId xmlns:p14="http://schemas.microsoft.com/office/powerpoint/2010/main" val="10923178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outh pacific musical">
            <a:extLst>
              <a:ext uri="{FF2B5EF4-FFF2-40B4-BE49-F238E27FC236}">
                <a16:creationId xmlns:a16="http://schemas.microsoft.com/office/drawing/2014/main" id="{682E393A-3F47-41FA-B082-6965EC0EF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8160" y="502920"/>
            <a:ext cx="3840480" cy="5829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82B002-91B8-4DFC-9D61-E97F4598E01D}"/>
              </a:ext>
            </a:extLst>
          </p:cNvPr>
          <p:cNvSpPr txBox="1"/>
          <p:nvPr/>
        </p:nvSpPr>
        <p:spPr>
          <a:xfrm>
            <a:off x="434340" y="731520"/>
            <a:ext cx="7109460" cy="627864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You've got to be taught To hate and fear, You've got to be taught From year to year, It's got to be drummed In your dear little ear You've got to be carefully taught.</a:t>
            </a:r>
            <a:endParaRPr lang="en-US" sz="3200" dirty="0">
              <a:effectLst/>
              <a:latin typeface="Times New Roman" panose="02020603050405020304" pitchFamily="18" charset="0"/>
              <a:cs typeface="Times New Roman" panose="02020603050405020304" pitchFamily="18" charset="0"/>
            </a:endParaRPr>
          </a:p>
          <a:p>
            <a:r>
              <a:rPr lang="en-US" sz="3200" i="1" dirty="0">
                <a:latin typeface="Times New Roman" panose="02020603050405020304" pitchFamily="18" charset="0"/>
                <a:cs typeface="Times New Roman" panose="02020603050405020304" pitchFamily="18" charset="0"/>
              </a:rPr>
              <a:t>   You've got to be taught to be afraid, Of people whose eyes are oddly made, And people whose skin is a different shade, You've got to be carefully taught.</a:t>
            </a:r>
            <a:endParaRPr lang="en-US" sz="3200" dirty="0">
              <a:effectLst/>
              <a:latin typeface="Times New Roman" panose="02020603050405020304" pitchFamily="18" charset="0"/>
              <a:cs typeface="Times New Roman" panose="02020603050405020304" pitchFamily="18" charset="0"/>
            </a:endParaRPr>
          </a:p>
          <a:p>
            <a:r>
              <a:rPr lang="en-US" sz="3200" i="1" dirty="0">
                <a:latin typeface="Times New Roman" panose="02020603050405020304" pitchFamily="18" charset="0"/>
                <a:cs typeface="Times New Roman" panose="02020603050405020304" pitchFamily="18" charset="0"/>
              </a:rPr>
              <a:t>   You've got to be taught before it's too late, Before you are six or seven or eight, To hate all the people your relatives hate, You've got to be carefully taught!”</a:t>
            </a:r>
            <a:endParaRPr lang="en-US" sz="3200" dirty="0">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790934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mars hill in athens">
            <a:extLst>
              <a:ext uri="{FF2B5EF4-FFF2-40B4-BE49-F238E27FC236}">
                <a16:creationId xmlns:a16="http://schemas.microsoft.com/office/drawing/2014/main" id="{C69754DE-B6D2-45AC-A0FC-86245036DF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943100"/>
            <a:ext cx="5143500" cy="4914900"/>
          </a:xfrm>
          <a:prstGeom prst="rect">
            <a:avLst/>
          </a:prstGeom>
          <a:noFill/>
          <a:ln>
            <a:noFill/>
          </a:ln>
        </p:spPr>
      </p:pic>
      <p:sp>
        <p:nvSpPr>
          <p:cNvPr id="3" name="TextBox 2">
            <a:extLst>
              <a:ext uri="{FF2B5EF4-FFF2-40B4-BE49-F238E27FC236}">
                <a16:creationId xmlns:a16="http://schemas.microsoft.com/office/drawing/2014/main" id="{056AAD79-2F21-4C60-AF0A-ED62791A6318}"/>
              </a:ext>
            </a:extLst>
          </p:cNvPr>
          <p:cNvSpPr txBox="1"/>
          <p:nvPr/>
        </p:nvSpPr>
        <p:spPr>
          <a:xfrm>
            <a:off x="480060" y="434340"/>
            <a:ext cx="11087100" cy="92333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latin typeface="Castellar" panose="020A0402060406010301" pitchFamily="18" charset="0"/>
              </a:rPr>
              <a:t>MESSAGE FROM MARS HILL</a:t>
            </a:r>
          </a:p>
        </p:txBody>
      </p:sp>
      <p:sp>
        <p:nvSpPr>
          <p:cNvPr id="4" name="TextBox 3">
            <a:extLst>
              <a:ext uri="{FF2B5EF4-FFF2-40B4-BE49-F238E27FC236}">
                <a16:creationId xmlns:a16="http://schemas.microsoft.com/office/drawing/2014/main" id="{9928FAE4-59FF-4B3E-9172-66784E072A31}"/>
              </a:ext>
            </a:extLst>
          </p:cNvPr>
          <p:cNvSpPr txBox="1"/>
          <p:nvPr/>
        </p:nvSpPr>
        <p:spPr>
          <a:xfrm>
            <a:off x="5897880" y="2240280"/>
            <a:ext cx="5669280" cy="2585323"/>
          </a:xfrm>
          <a:prstGeom prst="rect">
            <a:avLst/>
          </a:prstGeom>
          <a:noFill/>
        </p:spPr>
        <p:txBody>
          <a:bodyPr wrap="square" rtlCol="0">
            <a:spAutoFit/>
          </a:bodyPr>
          <a:lstStyle/>
          <a:p>
            <a:pPr algn="ctr"/>
            <a:r>
              <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RACE</a:t>
            </a:r>
          </a:p>
          <a:p>
            <a:pPr algn="ctr"/>
            <a:r>
              <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 ESTATE</a:t>
            </a:r>
          </a:p>
          <a:p>
            <a:pPr algn="ctr"/>
            <a:r>
              <a:rPr lang="en-US"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RELIGION</a:t>
            </a:r>
          </a:p>
        </p:txBody>
      </p:sp>
    </p:spTree>
    <p:extLst>
      <p:ext uri="{BB962C8B-B14F-4D97-AF65-F5344CB8AC3E}">
        <p14:creationId xmlns:p14="http://schemas.microsoft.com/office/powerpoint/2010/main" val="23341167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122</Words>
  <Application>Microsoft Office PowerPoint</Application>
  <PresentationFormat>Widescreen</PresentationFormat>
  <Paragraphs>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Castellar</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 Chumbley</dc:creator>
  <cp:lastModifiedBy>Buc Chumbley</cp:lastModifiedBy>
  <cp:revision>3</cp:revision>
  <dcterms:created xsi:type="dcterms:W3CDTF">2019-08-09T00:13:30Z</dcterms:created>
  <dcterms:modified xsi:type="dcterms:W3CDTF">2019-08-09T00:59:55Z</dcterms:modified>
</cp:coreProperties>
</file>