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39A-8B74-45F7-989B-A58CC6122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B90A3-109F-428E-B753-8F64917C6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8166E-A173-410B-B689-735B60E2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F3799-61BB-4E2C-98E7-D3262E6A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2F95E-5CC4-403A-A0DD-E20B2626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D412-20B2-42CC-80E9-7793EA09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D3748-EA04-4070-85B0-5FD546112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40F5A-7E7F-4D6C-9E79-AEC44601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5B79-D984-4101-8A18-FE0A8B72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C766-29E6-48D1-B18C-87A69043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D6AEA-6AF5-4C0F-B0EF-0F8EBAA9F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72A1F-6D36-4B35-973F-7455F9FB5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B3E8-7B1E-4952-9603-27BADCCC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46EEF-6A8C-49FF-882E-861F8C62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2B4A0-F5FD-4363-AD80-D4B53328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0039-5B4C-47D5-96DC-E4AC0090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F005-22D3-4762-997C-EAD9D58A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F17BB-91A5-46A9-B4BA-FF5E4F40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05803-02F9-4438-B3B0-E304D507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D2F64-6BCF-4603-A03C-00C22484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2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7448-E648-44B0-A645-5E7C28E7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DE21C-6D77-427A-9F61-AAD55BB26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BC337-570E-4C08-8D72-8E4C665A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DD7F2-1EA9-4AA3-8DE5-51AAD6BA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6BD39-57AC-4163-A7B7-946410C1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C3557-1019-4F8D-8856-124392EA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77862-90A4-4BD2-B310-C9EACC4BC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CD6AC-79C0-4560-AA0F-9C73EA65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F568A-9347-401E-9CB4-354D90EF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DE99E-D6C1-41C6-BE38-C1F32F06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7DEEC-35B4-4EC6-933F-5FD41565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DA5C-8EA3-44EC-B59E-C6036AB1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52CF6-0B4B-46B0-8C85-5C0E5EFB4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4C95C-788B-4AA4-A1E7-054F68A4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C3D0B-2F48-4C0A-BDCA-F342E71E9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DC152-FC58-46E2-BAEE-8159B6EF7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396C1-F610-4A92-8CB8-1EEF8D699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2557E-85B5-4B15-8642-DDE07563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A15B0-DDE7-4803-85A2-E1B11794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2FEA-6396-405F-A1F2-6B119389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C7EAA-5D57-47E2-844E-549FAD84D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B2F10-0BEC-4AF9-9F05-1D557162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4D471-8111-486D-856D-CE730DC9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8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6BBA3-F0B9-42D0-BCD6-08FF0DE7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13A76-7135-49AD-A66A-7002848CB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AC155-DA55-4AA8-BAEC-B6DF901E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84A3-F56B-4DFA-A10C-3AF058CF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2464-7EF8-4624-A19D-20CBE2E0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7ACD0-BC43-4761-9399-A4859B3A9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5DAD8-BCDF-4831-89D6-CF29BE36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08F1-390C-40B6-A7E7-12C9AE14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60A2E-666E-40C0-A669-B80961FD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0F3A-C738-4AA5-8C31-0B3832FB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D3990-E915-4C8A-8030-BB34D95B0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450B1-EA3C-4785-B507-0516EE691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F3AF0-72C1-4A23-B887-78966248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72B28-155C-46F1-8418-C785596D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02CCD-81E5-4AD9-B0F2-F99324FC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A4340-F73B-48DF-8913-FDB0E323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B64F4-ADF2-42D7-B2D2-3C312D7DD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44384-652C-40AA-A754-B957A8485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CABB-CA0D-4930-A0C2-3976147E1DE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7E5F5-7EBF-494B-BD45-C195828DE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C3861-0A34-4AE3-894E-E3978E8B1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536C0-DF95-40D9-8A43-ED59399B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6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EA5E-68F9-4E64-A772-33FDD81CA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CD197-EC02-41F1-AFE1-648CCA709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trange fire of lev 10">
            <a:extLst>
              <a:ext uri="{FF2B5EF4-FFF2-40B4-BE49-F238E27FC236}">
                <a16:creationId xmlns:a16="http://schemas.microsoft.com/office/drawing/2014/main" id="{61E9192D-2018-4141-9A96-865F2888A4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995" y="0"/>
            <a:ext cx="1236499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02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trange fire of lev 10">
            <a:extLst>
              <a:ext uri="{FF2B5EF4-FFF2-40B4-BE49-F238E27FC236}">
                <a16:creationId xmlns:a16="http://schemas.microsoft.com/office/drawing/2014/main" id="{61E9192D-2018-4141-9A96-865F2888A4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14" y="469557"/>
            <a:ext cx="4852086" cy="63884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EE9FFB-F868-4FF4-9EB7-7FB7F578AD55}"/>
              </a:ext>
            </a:extLst>
          </p:cNvPr>
          <p:cNvSpPr txBox="1"/>
          <p:nvPr/>
        </p:nvSpPr>
        <p:spPr>
          <a:xfrm>
            <a:off x="8452022" y="2916195"/>
            <a:ext cx="2372497" cy="12356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1548D3-6B60-4D78-8C84-1742E96E463E}"/>
              </a:ext>
            </a:extLst>
          </p:cNvPr>
          <p:cNvSpPr/>
          <p:nvPr/>
        </p:nvSpPr>
        <p:spPr>
          <a:xfrm>
            <a:off x="1285103" y="469557"/>
            <a:ext cx="4596713" cy="155695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FFC000"/>
                </a:solidFill>
                <a:latin typeface="Castellar" panose="020A0402060406010301" pitchFamily="18" charset="0"/>
              </a:rPr>
              <a:t>FIRE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1B1930-355D-4841-991E-95CA3EE52589}"/>
              </a:ext>
            </a:extLst>
          </p:cNvPr>
          <p:cNvSpPr/>
          <p:nvPr/>
        </p:nvSpPr>
        <p:spPr>
          <a:xfrm>
            <a:off x="827902" y="2520778"/>
            <a:ext cx="5993027" cy="38676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DIVINE PRESENCE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DIVINE WRATH</a:t>
            </a:r>
          </a:p>
        </p:txBody>
      </p:sp>
    </p:spTree>
    <p:extLst>
      <p:ext uri="{BB962C8B-B14F-4D97-AF65-F5344CB8AC3E}">
        <p14:creationId xmlns:p14="http://schemas.microsoft.com/office/powerpoint/2010/main" val="21949731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trange fire of lev 10">
            <a:extLst>
              <a:ext uri="{FF2B5EF4-FFF2-40B4-BE49-F238E27FC236}">
                <a16:creationId xmlns:a16="http://schemas.microsoft.com/office/drawing/2014/main" id="{61E9192D-2018-4141-9A96-865F2888A4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14" y="469557"/>
            <a:ext cx="4852086" cy="63884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EE9FFB-F868-4FF4-9EB7-7FB7F578AD55}"/>
              </a:ext>
            </a:extLst>
          </p:cNvPr>
          <p:cNvSpPr txBox="1"/>
          <p:nvPr/>
        </p:nvSpPr>
        <p:spPr>
          <a:xfrm>
            <a:off x="8452022" y="2916195"/>
            <a:ext cx="2372497" cy="12356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1548D3-6B60-4D78-8C84-1742E96E463E}"/>
              </a:ext>
            </a:extLst>
          </p:cNvPr>
          <p:cNvSpPr/>
          <p:nvPr/>
        </p:nvSpPr>
        <p:spPr>
          <a:xfrm>
            <a:off x="271850" y="469557"/>
            <a:ext cx="6549080" cy="155695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Castellar" panose="020A0402060406010301" pitchFamily="18" charset="0"/>
              </a:rPr>
              <a:t>Strange FIRE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1B1930-355D-4841-991E-95CA3EE52589}"/>
              </a:ext>
            </a:extLst>
          </p:cNvPr>
          <p:cNvSpPr/>
          <p:nvPr/>
        </p:nvSpPr>
        <p:spPr>
          <a:xfrm>
            <a:off x="271850" y="2520778"/>
            <a:ext cx="6549080" cy="38676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PEOPLE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INSTRUMENTS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ATTITUDE</a:t>
            </a:r>
          </a:p>
        </p:txBody>
      </p:sp>
    </p:spTree>
    <p:extLst>
      <p:ext uri="{BB962C8B-B14F-4D97-AF65-F5344CB8AC3E}">
        <p14:creationId xmlns:p14="http://schemas.microsoft.com/office/powerpoint/2010/main" val="72341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trange fire of lev 10">
            <a:extLst>
              <a:ext uri="{FF2B5EF4-FFF2-40B4-BE49-F238E27FC236}">
                <a16:creationId xmlns:a16="http://schemas.microsoft.com/office/drawing/2014/main" id="{61E9192D-2018-4141-9A96-865F2888A4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14" y="469557"/>
            <a:ext cx="4852086" cy="63884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EE9FFB-F868-4FF4-9EB7-7FB7F578AD55}"/>
              </a:ext>
            </a:extLst>
          </p:cNvPr>
          <p:cNvSpPr txBox="1"/>
          <p:nvPr/>
        </p:nvSpPr>
        <p:spPr>
          <a:xfrm>
            <a:off x="8452022" y="2916195"/>
            <a:ext cx="2372497" cy="12356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1548D3-6B60-4D78-8C84-1742E96E463E}"/>
              </a:ext>
            </a:extLst>
          </p:cNvPr>
          <p:cNvSpPr/>
          <p:nvPr/>
        </p:nvSpPr>
        <p:spPr>
          <a:xfrm>
            <a:off x="271850" y="469557"/>
            <a:ext cx="6549080" cy="155695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Castellar" panose="020A0402060406010301" pitchFamily="18" charset="0"/>
              </a:rPr>
              <a:t>LESSONS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1B1930-355D-4841-991E-95CA3EE52589}"/>
              </a:ext>
            </a:extLst>
          </p:cNvPr>
          <p:cNvSpPr/>
          <p:nvPr/>
        </p:nvSpPr>
        <p:spPr>
          <a:xfrm>
            <a:off x="271850" y="2520778"/>
            <a:ext cx="6549080" cy="38676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attitude towards sin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 for authority</a:t>
            </a:r>
          </a:p>
        </p:txBody>
      </p:sp>
    </p:spTree>
    <p:extLst>
      <p:ext uri="{BB962C8B-B14F-4D97-AF65-F5344CB8AC3E}">
        <p14:creationId xmlns:p14="http://schemas.microsoft.com/office/powerpoint/2010/main" val="34393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trange fire of lev 10">
            <a:extLst>
              <a:ext uri="{FF2B5EF4-FFF2-40B4-BE49-F238E27FC236}">
                <a16:creationId xmlns:a16="http://schemas.microsoft.com/office/drawing/2014/main" id="{61E9192D-2018-4141-9A96-865F2888A4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14" y="469557"/>
            <a:ext cx="4852086" cy="63884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EE9FFB-F868-4FF4-9EB7-7FB7F578AD55}"/>
              </a:ext>
            </a:extLst>
          </p:cNvPr>
          <p:cNvSpPr txBox="1"/>
          <p:nvPr/>
        </p:nvSpPr>
        <p:spPr>
          <a:xfrm>
            <a:off x="8452022" y="2916195"/>
            <a:ext cx="2372497" cy="12356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1548D3-6B60-4D78-8C84-1742E96E463E}"/>
              </a:ext>
            </a:extLst>
          </p:cNvPr>
          <p:cNvSpPr/>
          <p:nvPr/>
        </p:nvSpPr>
        <p:spPr>
          <a:xfrm>
            <a:off x="271850" y="469557"/>
            <a:ext cx="6549080" cy="155695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C000"/>
                </a:solidFill>
                <a:latin typeface="Castellar" panose="020A0402060406010301" pitchFamily="18" charset="0"/>
              </a:rPr>
              <a:t>UNDERSTANDING GODS WORD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1B1930-355D-4841-991E-95CA3EE52589}"/>
              </a:ext>
            </a:extLst>
          </p:cNvPr>
          <p:cNvSpPr/>
          <p:nvPr/>
        </p:nvSpPr>
        <p:spPr>
          <a:xfrm>
            <a:off x="271850" y="2520778"/>
            <a:ext cx="6549080" cy="38676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value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value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value</a:t>
            </a:r>
          </a:p>
        </p:txBody>
      </p:sp>
    </p:spTree>
    <p:extLst>
      <p:ext uri="{BB962C8B-B14F-4D97-AF65-F5344CB8AC3E}">
        <p14:creationId xmlns:p14="http://schemas.microsoft.com/office/powerpoint/2010/main" val="29163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3</cp:revision>
  <dcterms:created xsi:type="dcterms:W3CDTF">2019-08-23T14:34:14Z</dcterms:created>
  <dcterms:modified xsi:type="dcterms:W3CDTF">2019-08-23T15:00:25Z</dcterms:modified>
</cp:coreProperties>
</file>