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hagar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GENESIS 16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ABRAHAM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wasn’t getting any younger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a common practice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wanted to keep Sarai happy</a:t>
            </a:r>
          </a:p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wasn’t moving fast enough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FAITH WAS WEAK</a:t>
            </a:r>
          </a:p>
        </p:txBody>
      </p:sp>
      <p:pic>
        <p:nvPicPr>
          <p:cNvPr id="4" name="Picture 2" descr="Image result for HAGAR">
            <a:extLst>
              <a:ext uri="{FF2B5EF4-FFF2-40B4-BE49-F238E27FC236}">
                <a16:creationId xmlns:a16="http://schemas.microsoft.com/office/drawing/2014/main" id="{5599EBF4-DC83-4F61-A1BE-F24B6FDA3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2419348"/>
            <a:ext cx="3940627" cy="404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GALATIANS 3-4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40467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Promise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Allegorical</a:t>
            </a:r>
          </a:p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Two sons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Two births</a:t>
            </a:r>
          </a:p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Two women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mage result for HAGAR">
            <a:extLst>
              <a:ext uri="{FF2B5EF4-FFF2-40B4-BE49-F238E27FC236}">
                <a16:creationId xmlns:a16="http://schemas.microsoft.com/office/drawing/2014/main" id="{5599EBF4-DC83-4F61-A1BE-F24B6FDA3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2419348"/>
            <a:ext cx="3940627" cy="404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5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thedral of Strasbourg 2 women">
            <a:extLst>
              <a:ext uri="{FF2B5EF4-FFF2-40B4-BE49-F238E27FC236}">
                <a16:creationId xmlns:a16="http://schemas.microsoft.com/office/drawing/2014/main" id="{9B591664-C409-4331-A030-AE3E09086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45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62</cp:revision>
  <dcterms:created xsi:type="dcterms:W3CDTF">2016-02-10T16:06:41Z</dcterms:created>
  <dcterms:modified xsi:type="dcterms:W3CDTF">2019-10-26T15:07:15Z</dcterms:modified>
</cp:coreProperties>
</file>