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6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3A3A"/>
    <a:srgbClr val="FFFFCC"/>
    <a:srgbClr val="EB6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59" d="100"/>
          <a:sy n="59" d="100"/>
        </p:scale>
        <p:origin x="81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4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1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0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4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2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9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0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4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6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A1C1F-1A39-4FDF-84FC-B035E57A81D2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7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4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997575" cy="68580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7574" y="997527"/>
            <a:ext cx="6194426" cy="5192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LUKE</a:t>
            </a:r>
          </a:p>
          <a:p>
            <a:pPr marL="0" indent="0" algn="ctr">
              <a:buNone/>
            </a:pPr>
            <a:r>
              <a:rPr lang="en-US" sz="320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Col 4.14</a:t>
            </a:r>
            <a:endParaRPr lang="en-US" sz="32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7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" y="681644"/>
            <a:ext cx="59975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LOST IN THE </a:t>
            </a: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" y="4838007"/>
            <a:ext cx="54697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</a:rPr>
              <a:t>EXTRAORDINARY LESSONS FROM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</a:rPr>
              <a:t>ORDINARY PEOPLE</a:t>
            </a:r>
          </a:p>
        </p:txBody>
      </p:sp>
    </p:spTree>
    <p:extLst>
      <p:ext uri="{BB962C8B-B14F-4D97-AF65-F5344CB8AC3E}">
        <p14:creationId xmlns:p14="http://schemas.microsoft.com/office/powerpoint/2010/main" val="28191327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98E1201C-8FA0-4BE7-B406-887983F7DB85}"/>
              </a:ext>
            </a:extLst>
          </p:cNvPr>
          <p:cNvSpPr/>
          <p:nvPr/>
        </p:nvSpPr>
        <p:spPr>
          <a:xfrm>
            <a:off x="193222" y="244929"/>
            <a:ext cx="11726635" cy="165558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 LUKE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DA98244-0EA7-4488-9B6C-9A29A9E97E13}"/>
              </a:ext>
            </a:extLst>
          </p:cNvPr>
          <p:cNvSpPr/>
          <p:nvPr/>
        </p:nvSpPr>
        <p:spPr>
          <a:xfrm>
            <a:off x="4328160" y="2419349"/>
            <a:ext cx="7444740" cy="3790951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Luke the beloved physician”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Physician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Beloved</a:t>
            </a:r>
          </a:p>
          <a:p>
            <a:pPr algn="ctr"/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St. Luke, stained-glass window, 19th century; in St. Mary's Church, Bury St. Edmunds, Eng.">
            <a:extLst>
              <a:ext uri="{FF2B5EF4-FFF2-40B4-BE49-F238E27FC236}">
                <a16:creationId xmlns:a16="http://schemas.microsoft.com/office/drawing/2014/main" id="{A6EBFF4F-3916-4E46-96D3-90B4C2C2C3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23" y="2057400"/>
            <a:ext cx="3790948" cy="4555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0724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2478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22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Buc Chumbley</cp:lastModifiedBy>
  <cp:revision>60</cp:revision>
  <dcterms:created xsi:type="dcterms:W3CDTF">2016-02-10T16:06:41Z</dcterms:created>
  <dcterms:modified xsi:type="dcterms:W3CDTF">2019-10-17T13:49:40Z</dcterms:modified>
</cp:coreProperties>
</file>