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13"/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RIZPAH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SAM 21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583096" y="515085"/>
            <a:ext cx="6679805" cy="1138687"/>
          </a:xfrm>
          <a:prstGeom prst="flowChartAlternateProcess">
            <a:avLst/>
          </a:prstGeom>
          <a:solidFill>
            <a:srgbClr val="002A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RIZPAH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698816" y="2068996"/>
            <a:ext cx="6564085" cy="3949700"/>
          </a:xfrm>
          <a:prstGeom prst="roundRect">
            <a:avLst/>
          </a:prstGeom>
          <a:solidFill>
            <a:srgbClr val="002A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 LOVE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 DEVOTION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 FAITH</a:t>
            </a:r>
          </a:p>
        </p:txBody>
      </p:sp>
      <p:pic>
        <p:nvPicPr>
          <p:cNvPr id="1026" name="Picture 2" descr="Image result for rizpah">
            <a:extLst>
              <a:ext uri="{FF2B5EF4-FFF2-40B4-BE49-F238E27FC236}">
                <a16:creationId xmlns:a16="http://schemas.microsoft.com/office/drawing/2014/main" id="{4F6FB9A0-DA26-4502-AEF4-9D83CED5F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081" y="161925"/>
            <a:ext cx="4370614" cy="669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587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70</cp:revision>
  <dcterms:created xsi:type="dcterms:W3CDTF">2016-02-10T16:06:41Z</dcterms:created>
  <dcterms:modified xsi:type="dcterms:W3CDTF">2019-10-05T14:14:58Z</dcterms:modified>
</cp:coreProperties>
</file>