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59" d="100"/>
          <a:sy n="59" d="100"/>
        </p:scale>
        <p:origin x="6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9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2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2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9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4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E2F3-DE90-4B99-B9D2-3A073D9B9F2B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8E56-2123-4CD8-BEBC-A10D199F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2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enominations">
            <a:extLst>
              <a:ext uri="{FF2B5EF4-FFF2-40B4-BE49-F238E27FC236}">
                <a16:creationId xmlns:a16="http://schemas.microsoft.com/office/drawing/2014/main" id="{BE148C39-B3EE-4F3F-A4A0-C5600184B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2" y="2011680"/>
            <a:ext cx="5294749" cy="437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C72231-A823-42C3-BFD1-AE814D5F4CE4}"/>
              </a:ext>
            </a:extLst>
          </p:cNvPr>
          <p:cNvSpPr txBox="1"/>
          <p:nvPr/>
        </p:nvSpPr>
        <p:spPr>
          <a:xfrm>
            <a:off x="5584371" y="2882207"/>
            <a:ext cx="66076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 religious organization uniting local congregations in a single legal and administrative body”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0CE854-01AC-490A-9C3D-4426BF4768B8}"/>
              </a:ext>
            </a:extLst>
          </p:cNvPr>
          <p:cNvSpPr/>
          <p:nvPr/>
        </p:nvSpPr>
        <p:spPr>
          <a:xfrm>
            <a:off x="508000" y="711200"/>
            <a:ext cx="10989733" cy="1337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DENOMINATION DEFINED</a:t>
            </a:r>
          </a:p>
        </p:txBody>
      </p:sp>
    </p:spTree>
    <p:extLst>
      <p:ext uri="{BB962C8B-B14F-4D97-AF65-F5344CB8AC3E}">
        <p14:creationId xmlns:p14="http://schemas.microsoft.com/office/powerpoint/2010/main" val="3508666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enominations">
            <a:extLst>
              <a:ext uri="{FF2B5EF4-FFF2-40B4-BE49-F238E27FC236}">
                <a16:creationId xmlns:a16="http://schemas.microsoft.com/office/drawing/2014/main" id="{BE148C39-B3EE-4F3F-A4A0-C5600184B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2" y="2011680"/>
            <a:ext cx="5427889" cy="437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C72231-A823-42C3-BFD1-AE814D5F4CE4}"/>
              </a:ext>
            </a:extLst>
          </p:cNvPr>
          <p:cNvSpPr txBox="1"/>
          <p:nvPr/>
        </p:nvSpPr>
        <p:spPr>
          <a:xfrm>
            <a:off x="5584371" y="2465615"/>
            <a:ext cx="62520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Completeness</a:t>
            </a:r>
          </a:p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Harmony</a:t>
            </a:r>
          </a:p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Instruction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 Commands</a:t>
            </a:r>
          </a:p>
          <a:p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Approved Examples</a:t>
            </a:r>
          </a:p>
          <a:p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Necessary Inferences</a:t>
            </a:r>
          </a:p>
          <a:p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Silence of Scripture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0CE854-01AC-490A-9C3D-4426BF4768B8}"/>
              </a:ext>
            </a:extLst>
          </p:cNvPr>
          <p:cNvSpPr/>
          <p:nvPr/>
        </p:nvSpPr>
        <p:spPr>
          <a:xfrm>
            <a:off x="508000" y="711200"/>
            <a:ext cx="10989733" cy="1337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THREE NEGLECTED LAWS</a:t>
            </a:r>
          </a:p>
        </p:txBody>
      </p:sp>
    </p:spTree>
    <p:extLst>
      <p:ext uri="{BB962C8B-B14F-4D97-AF65-F5344CB8AC3E}">
        <p14:creationId xmlns:p14="http://schemas.microsoft.com/office/powerpoint/2010/main" val="1687469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enominations">
            <a:extLst>
              <a:ext uri="{FF2B5EF4-FFF2-40B4-BE49-F238E27FC236}">
                <a16:creationId xmlns:a16="http://schemas.microsoft.com/office/drawing/2014/main" id="{BE148C39-B3EE-4F3F-A4A0-C5600184B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2" y="2011680"/>
            <a:ext cx="5427889" cy="437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C72231-A823-42C3-BFD1-AE814D5F4CE4}"/>
              </a:ext>
            </a:extLst>
          </p:cNvPr>
          <p:cNvSpPr txBox="1"/>
          <p:nvPr/>
        </p:nvSpPr>
        <p:spPr>
          <a:xfrm>
            <a:off x="5584371" y="2465615"/>
            <a:ext cx="62520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Completeness</a:t>
            </a:r>
          </a:p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Harmony</a:t>
            </a:r>
          </a:p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 of Instruction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Direct Commands-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James v14</a:t>
            </a:r>
          </a:p>
          <a:p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Approved Examples-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v12</a:t>
            </a:r>
          </a:p>
          <a:p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Necessary Inferences-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Peter v9</a:t>
            </a:r>
          </a:p>
          <a:p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Silence of Scripture-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Letter v28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0CE854-01AC-490A-9C3D-4426BF4768B8}"/>
              </a:ext>
            </a:extLst>
          </p:cNvPr>
          <p:cNvSpPr/>
          <p:nvPr/>
        </p:nvSpPr>
        <p:spPr>
          <a:xfrm>
            <a:off x="508000" y="711200"/>
            <a:ext cx="10989733" cy="1337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THREE NEGLECTED LAWS</a:t>
            </a:r>
          </a:p>
        </p:txBody>
      </p:sp>
    </p:spTree>
    <p:extLst>
      <p:ext uri="{BB962C8B-B14F-4D97-AF65-F5344CB8AC3E}">
        <p14:creationId xmlns:p14="http://schemas.microsoft.com/office/powerpoint/2010/main" val="580219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17</cp:revision>
  <dcterms:created xsi:type="dcterms:W3CDTF">2015-03-15T20:35:50Z</dcterms:created>
  <dcterms:modified xsi:type="dcterms:W3CDTF">2019-10-05T15:48:55Z</dcterms:modified>
</cp:coreProperties>
</file>