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9FD9A-308F-423E-ADB8-07AB129B0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EAA5AF7-C0DB-45F7-A18B-DFB1AB3B6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9C303F-FF42-496E-BFF8-0F65C7353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9F5C18-8B34-4561-B18E-54E7155D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99E156-0037-4BE6-A840-DDDEA9A1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C7240C-D6EB-4088-B6C6-E7424269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34591A-C486-4521-9BE7-7A7B4FD9F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DF5F02-E226-48EA-839C-6774583CD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6AAD46-84B5-4D5B-86B9-B1C7339F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9069D9-D7E0-4CBD-9ACF-F358AF25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9913C0D-F2A1-43F9-ADC3-4E0296FA2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B840E2-9974-41FC-8B61-3677201EF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11A214-7553-4DB5-B34B-D35560B6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6341D2-B065-4F36-9C40-E4600CADD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FE6BD8-B9ED-4FFC-AAA2-255C19C1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3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2924F4-5850-4811-A1C8-51D24E96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FDADC5-BBD8-4C62-9EF8-7928B5FA6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8756D3-619D-4DC5-9313-BF3A10E09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B0C38B-E0DB-4B19-831E-E440D958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77EDAE-0F61-497F-80FB-AFF2F093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2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603E66-1874-4527-B923-B2B467ED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724D32-D5DD-4D34-AEC9-28DEBED92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328368-8DBB-44F4-9241-712A9A1C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6CF483-1B54-422C-8A42-3E9E41E7A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B82781-948A-42C5-BAE8-D7D54698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0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42FC0-C3C1-4AFA-956A-3C394C54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DED9FA-EAD9-4287-BB30-C7A7B2DCB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FAADA8-DE5A-4700-8718-C7CCC37E0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32C7DA-900A-4146-B8CB-69558F76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C7888B-2075-4473-9233-F1B71471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E4DF75-4F2B-403E-AB3A-97EB59BA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5F34F-C8A8-42E6-B023-347B44F6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695797-5C02-4DBF-84B9-9914C2115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0F40E4-D0C0-4879-9029-120AAEAD7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DE2BFEA-4A04-498A-BF27-1DF99CFBD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FAEECF1-4E84-4290-A8DF-C546C3DA3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E18E05-A68C-453E-A3DB-B9C16973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5152192-6D69-4D37-9E99-14EE2474D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BB69AD5-5357-404A-8E29-6D30D23F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1A673A-4406-43F0-AB3C-D16D50E0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301449-669F-4755-8467-5A513718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E1BEBAB-D45F-40E7-9C0A-617F09BA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910879E-95BD-4AAA-9ED3-4EB77C69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0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DBC1CFD-FECF-4EBA-AEF3-3D19A7BD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F2597C-4B23-46F1-9B50-DBCE9D9B2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5AD1CE2-AAF1-42C2-B878-4E7CA49F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0E909-2726-4634-8A29-919F759A5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E6CF1A-77EC-45B2-869D-ACDD9625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6C040D-365D-465F-934A-528C923CB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58FFAB-BD75-4482-ABCD-935503DF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7467094-0279-4F3E-A41B-2A8379F5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66A50C-396F-4053-82D2-D4301131C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9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46970E-B3BC-4AB6-B8D2-A21D962C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D9CA61E-7B5C-475D-AFAD-3C3924FE1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0DB4D3-D555-467C-BE70-23E3BB111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C5312F-F2B6-419B-99C4-EC9BED4E8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457856-11A8-4B0E-A242-65C48A49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EC6260-3DFB-44FE-AEA4-10356628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5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7D1F787-CAEF-49FB-B93E-2536231E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B1A470-6731-4609-BFD7-FBABEF3F2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399196-2CB7-4F73-B797-410C0E1E1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A7C5-C818-42C2-B00D-2A34443AB5E0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CEB698-D508-45E2-A9D0-EA13091D3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ED5C69-44B9-4299-BD9A-D8229F9F6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307C-EEFE-41F6-AD9E-9CAEFAFA7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95771-5073-44A4-AB12-60A7B7DCD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F850C9-1C6C-4DAE-9DFB-24751088CD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4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A8F0B0-7CF9-4FE4-8A61-302DF0E8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61C6319-1920-434F-9F46-FEB025541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9313" y="1871663"/>
            <a:ext cx="6029325" cy="4305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SHARING QUALITY TIME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PHYSICAL TOUCH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GIVING GIFTS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OF SERVICE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EXPRESSIONS OF PRAISE</a:t>
            </a:r>
          </a:p>
        </p:txBody>
      </p:sp>
      <p:pic>
        <p:nvPicPr>
          <p:cNvPr id="1026" name="Picture 2" descr="https://tse1.mm.bing.net/th?id=OIP.J6_Lv3zyEZKGeb-eb3taOADUEs&amp;pid=15.1&amp;P=0&amp;w=300&amp;h=300">
            <a:extLst>
              <a:ext uri="{FF2B5EF4-FFF2-40B4-BE49-F238E27FC236}">
                <a16:creationId xmlns:a16="http://schemas.microsoft.com/office/drawing/2014/main" xmlns="" id="{5687530E-3739-403E-AB08-5BFB9F413C4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02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22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ving god">
            <a:extLst>
              <a:ext uri="{FF2B5EF4-FFF2-40B4-BE49-F238E27FC236}">
                <a16:creationId xmlns:a16="http://schemas.microsoft.com/office/drawing/2014/main" xmlns="" id="{88135A5D-125E-4394-87A2-5A6BA83C1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2714"/>
            <a:ext cx="5919871" cy="473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DF592A8-9987-4D33-8975-B025DA7BDD44}"/>
              </a:ext>
            </a:extLst>
          </p:cNvPr>
          <p:cNvSpPr txBox="1"/>
          <p:nvPr/>
        </p:nvSpPr>
        <p:spPr>
          <a:xfrm>
            <a:off x="734786" y="473529"/>
            <a:ext cx="10580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LOVING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9AD8B61-C786-4728-945D-CE48D00DCC11}"/>
              </a:ext>
            </a:extLst>
          </p:cNvPr>
          <p:cNvSpPr txBox="1"/>
          <p:nvPr/>
        </p:nvSpPr>
        <p:spPr>
          <a:xfrm>
            <a:off x="6096000" y="2122714"/>
            <a:ext cx="570955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SEEKING GOD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Worship in spirit and truth </a:t>
            </a:r>
          </a:p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GIVING GOD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Walk in faith</a:t>
            </a:r>
          </a:p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JEALOUS GOD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His commandments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843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Newton, Jamie K. (MSFC-IS40)[NICS]</cp:lastModifiedBy>
  <cp:revision>13</cp:revision>
  <dcterms:created xsi:type="dcterms:W3CDTF">2017-07-28T01:58:49Z</dcterms:created>
  <dcterms:modified xsi:type="dcterms:W3CDTF">2019-10-20T17:36:44Z</dcterms:modified>
</cp:coreProperties>
</file>