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 showGuides="1">
      <p:cViewPr varScale="1">
        <p:scale>
          <a:sx n="88" d="100"/>
          <a:sy n="88" d="100"/>
        </p:scale>
        <p:origin x="184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2F6A-181A-C34A-9E37-9E7717135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1ECCB-A223-4446-85E1-DC6574B1F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4B3DC-A107-5741-901D-5151B87D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D37D3-D450-9045-A28D-DEEBDEC2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ADD1C-5AF4-CF4D-A462-1A1819970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8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05C2A-272C-9C4C-AF24-20E20A883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FA51B-446B-5849-83D9-5D5CE9734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71991-DF7E-4743-83FA-CFB61B25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5AE87-2073-5840-BE84-490938B9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6FCCB-1656-DC46-8D61-60B36496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53119-DFB2-734F-A626-3A13C9E7B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A0110-65EC-094D-9704-33DBC30B6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778B4-D285-3D45-9E9E-1F2DDFEB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9E740-749D-A142-9FD4-5F7371F5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5D7B-E0CC-8D48-96A0-FE2A41DD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95A5-45AF-5244-BA2E-562D9F32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C6CB-8644-9A4F-8746-366A43DAC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0A56B-045E-704D-A8BA-CBB356C5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ED54-682F-AA42-BC9B-133795CA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45563-BF95-CE42-BECF-48CE95E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2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D53EC-0E9D-2B40-889F-B38E76DE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9FF18-743B-8547-9B7F-9C8846F7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C7F2C-EF46-504C-99E2-CBAF2E68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5A25-33A1-EC46-A726-3D747D61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D9889-78D2-074E-85A2-5D0E8338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A1CE-E6D8-7D48-989B-3AF18EF5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1F25E-A2BB-1940-9032-4E65DC6A2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2BA9A-C20A-134F-93D6-9C4A98B83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33135-FBFB-C34D-A7A6-18601AC5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C0CB-A8D0-5A49-9484-FD318F11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B8DEB-750A-F942-8DE0-6573A8F8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79EB-2864-964D-9134-B70F9624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D9CE5-4D5F-A14C-87F8-7FB9C2E29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D4D6A-BF17-7D4E-900B-0334555CB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BCE5D6-FFEE-8347-A91A-1891F700D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BDCFCF-AC7E-7040-AC07-F3D3DBD91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A6786-8D68-1840-8DBF-204F8480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278731-2C34-B34F-92C9-416C20DA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2188D1-B404-3741-9F34-B2E65A9F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1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BF90-D395-8B46-BEE7-CB47AE63B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F8FEF-71EC-334D-91E5-819B71ED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C9A2B-36F0-BE44-8A8C-1A9C28FD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F9BFD-8DE2-C141-A453-00FEC04D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63436-16A9-A440-A38E-68B807F4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99124-7E6C-314B-99E5-0293E638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D73FE-0C76-FF4E-87A4-E80EE1D2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C016-DB78-BB44-A092-359249A4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A6AD-755A-5F42-BA45-6F5BB9D1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0FF67-6D59-F344-B758-0718A42A2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29CEC-E33C-9F47-A07B-34B808E9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9C2E8-30AA-D141-B994-ED8EC47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5B24B-9B02-4446-BC1A-B1998C86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5E240-1E80-4849-818C-F1676449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9457B-2CDA-CD4D-AA2B-C14FCD755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CF99C-27F6-7342-8D6C-A2897D706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4761F-626E-4245-9AAF-72047795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F5DC0-9BC2-B642-B679-C1C0C9F5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8C270-0DD0-2944-88CF-027C1FD3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FA86A-684F-D04D-A588-E8606F8F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A79EC-94DA-3F42-B48A-FE5DCD68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1DC2-16AE-A740-9EEB-97CE5F58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C6C9-FFB8-354A-A6F9-F4228D2418F1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6C1EF-0F2F-8B43-B51A-01718C161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90AEA-D6ED-8E44-AA35-F03B368CD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F839-0A8C-A048-8F61-87108F78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5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36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F69F61-367F-1841-8E72-0324CB2F1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84" y="2339294"/>
            <a:ext cx="10438232" cy="21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7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CA32A1-2BF8-0748-9553-D18646597815}"/>
              </a:ext>
            </a:extLst>
          </p:cNvPr>
          <p:cNvSpPr txBox="1"/>
          <p:nvPr/>
        </p:nvSpPr>
        <p:spPr>
          <a:xfrm>
            <a:off x="2665413" y="2921168"/>
            <a:ext cx="6861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eorgia" panose="02040502050405020303" pitchFamily="18" charset="0"/>
              </a:rPr>
              <a:t>September 28, 1919</a:t>
            </a:r>
          </a:p>
        </p:txBody>
      </p:sp>
    </p:spTree>
    <p:extLst>
      <p:ext uri="{BB962C8B-B14F-4D97-AF65-F5344CB8AC3E}">
        <p14:creationId xmlns:p14="http://schemas.microsoft.com/office/powerpoint/2010/main" val="103082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964B7C-2B96-F14B-8D01-91211A3EAEB2}"/>
              </a:ext>
            </a:extLst>
          </p:cNvPr>
          <p:cNvSpPr txBox="1"/>
          <p:nvPr/>
        </p:nvSpPr>
        <p:spPr>
          <a:xfrm>
            <a:off x="1726855" y="605790"/>
            <a:ext cx="8738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Lessons We Learn From Older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1A8455-5A15-194A-BD56-49A6D6484049}"/>
              </a:ext>
            </a:extLst>
          </p:cNvPr>
          <p:cNvSpPr txBox="1"/>
          <p:nvPr/>
        </p:nvSpPr>
        <p:spPr>
          <a:xfrm>
            <a:off x="994410" y="2000250"/>
            <a:ext cx="905889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You Teach Us How to Live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Kind, Gentle, Patient, Comforting, Understanding, Helpful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You Teach Us How to Lose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Care – Your Your relationship with others.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Cry – Your relationship with yourself.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Continue – Your relationship with God.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You Teach Us How to Love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Children, Family, Others, God</a:t>
            </a:r>
          </a:p>
        </p:txBody>
      </p:sp>
    </p:spTree>
    <p:extLst>
      <p:ext uri="{BB962C8B-B14F-4D97-AF65-F5344CB8AC3E}">
        <p14:creationId xmlns:p14="http://schemas.microsoft.com/office/powerpoint/2010/main" val="41004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9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48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68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Britnell</dc:creator>
  <cp:lastModifiedBy>Barry Britnell</cp:lastModifiedBy>
  <cp:revision>5</cp:revision>
  <dcterms:created xsi:type="dcterms:W3CDTF">2019-09-26T21:19:47Z</dcterms:created>
  <dcterms:modified xsi:type="dcterms:W3CDTF">2019-09-29T13:12:17Z</dcterms:modified>
</cp:coreProperties>
</file>