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5" autoAdjust="0"/>
    <p:restoredTop sz="94660"/>
  </p:normalViewPr>
  <p:slideViewPr>
    <p:cSldViewPr snapToGrid="0">
      <p:cViewPr varScale="1">
        <p:scale>
          <a:sx n="46" d="100"/>
          <a:sy n="46" d="100"/>
        </p:scale>
        <p:origin x="3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AB0C0-057C-4F06-A76A-47D06C2B8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36D36B-1684-438E-AFC1-F5E3975D29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09AF3-1D13-4AAA-B1FC-0315F26BD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CAAC3-C5DE-45CF-9A3C-D5083AF4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662CE-7A46-4844-9A24-42322C5F5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75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C1E33-ED1A-4ACD-8834-DA75B340F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E14024-4E76-4394-8925-7A0B32EB0F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233DD-160E-43A3-BFF0-6B841316B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F97FC-D39E-44C0-BA33-2BBC6FB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9AC71-089D-4436-B2A1-D30C2B6AE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09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2A028A-D92B-4288-B769-90C9F90E25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2DBA8A-E96F-4D3D-B60B-07F834ABD7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41BB0-0095-4BA1-BA52-6DF6F0986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47D31-2CFF-418A-B106-384BE5E35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65221-8641-43D2-8439-017E7D17C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0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63DAC-70DF-434B-9AD5-CFDF9F186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7ED95-4987-4800-8581-8F4EC78D9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E02A8-8D46-4288-9427-9E05C7715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27598-EEE8-455D-8BAF-413BF56F0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A11BB-0B82-4B59-8E56-4319CC57C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5FF77-DB39-4C12-A501-5FF4901F9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AC13B1-B9BF-43FE-981C-16C9BE44B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B3BDF-188E-475C-9E8F-6E8E1CF16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26BE5-103C-4D67-858D-6AF42B8B4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2BE4D-BBA6-4718-AD62-7A7E822F3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1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7D5DD-A707-4781-B3E8-9FA1E06C1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2A511-3A56-43D4-B789-1CEE0FC731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BA0C56-1DFE-4EB5-985F-13C9C3AB76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69C3B-1589-43D4-B785-0585B967D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A8C371-8B97-4C95-8075-BFED35794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225DA3-9822-48A7-89C9-9608918DA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62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155DF-7D0E-4CE1-A65D-B42B914EC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AA52B-8B54-4E23-A386-6EEF2C13D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F4EEB4-3DFB-49F6-87B3-8B3D9A8874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420182-F608-4322-9C04-21E1367312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BA1FE6-4420-4642-B1D2-880FA10A9A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DDC522-4778-4E10-BECD-2F525D3FC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9A6146-F0E8-4878-AAB5-71C0F6DC9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E2B35D-53FB-4752-8F36-EBC2B0016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1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0EE9A-8D53-4565-86C3-16E350D0A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CF77E8-4A90-45CA-B869-E728EB13F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E4FF98-CD2E-4AF6-AD2C-541BDA7B1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1F5FAE-9186-485D-B62A-6F367D17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50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B8A540-2567-4C9E-BB51-C7B627B2D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3B3A75-FA7F-45E7-8DBB-0C2465BB1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ABA043-9276-4AA3-BC81-5B5504C98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95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88B8F-F869-4AC6-9A88-12A0B5E4D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8798C-E256-472A-B99C-BDE8CC918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009A5B-E3E3-486E-A4CF-93E1C2389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DF75BB-57EB-42AB-B0C3-333381FF6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A0ED04-910C-45B5-B483-C32805B3C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03D89-ED5B-4C01-B5D8-C5A4CFF26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05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00BC1-C84E-4A81-8D74-3FBF4606E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33577D-3927-4726-956C-BCE570016B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CD452-B359-40EB-94CD-465CE14F0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991AC6-7CDB-4EDD-BA0C-AFBF8E2A9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E85816-D2AA-4D09-B3AB-77604C55F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C1408-A82C-435D-9F28-79698DFBF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6FD283-E281-411F-A840-5EF9AB96A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2F85D-CA9A-42D7-B6CA-CDC6AA83A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C52C0-026A-4D86-A098-63231A8915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54687-1662-492E-8D05-5545BA6858C4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5052E-AF33-41E8-A9A4-1BC2229C06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A4E16-0175-4588-9E50-BA694F4A41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0273C-A01E-4A52-9207-AF296E949E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74FC66-7DD5-4B26-9C4D-0757411AD8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81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97575" cy="6858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574" y="997527"/>
            <a:ext cx="6194426" cy="5192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SOSTHENES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ACTS 18; 1 COR 1</a:t>
            </a:r>
          </a:p>
          <a:p>
            <a:pPr marL="0" indent="0" algn="ctr">
              <a:buNone/>
            </a:pP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81644"/>
            <a:ext cx="5997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LOST IN THE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" y="4838007"/>
            <a:ext cx="5469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EXTRAORDINARY LESSONS FROM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ORDINARY PEOPLE</a:t>
            </a:r>
          </a:p>
        </p:txBody>
      </p:sp>
    </p:spTree>
    <p:extLst>
      <p:ext uri="{BB962C8B-B14F-4D97-AF65-F5344CB8AC3E}">
        <p14:creationId xmlns:p14="http://schemas.microsoft.com/office/powerpoint/2010/main" val="28191327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osthenes">
            <a:extLst>
              <a:ext uri="{FF2B5EF4-FFF2-40B4-BE49-F238E27FC236}">
                <a16:creationId xmlns:a16="http://schemas.microsoft.com/office/drawing/2014/main" id="{F8DDD0E0-B127-4658-9866-2581ED380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1" y="2514600"/>
            <a:ext cx="38100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ADB09D3-8470-4FF4-9609-4196BBD433D9}"/>
              </a:ext>
            </a:extLst>
          </p:cNvPr>
          <p:cNvSpPr txBox="1"/>
          <p:nvPr/>
        </p:nvSpPr>
        <p:spPr>
          <a:xfrm>
            <a:off x="1171575" y="628650"/>
            <a:ext cx="98583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SOSTHENES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6D878F-18EE-45BA-BD3A-FE0D7605872E}"/>
              </a:ext>
            </a:extLst>
          </p:cNvPr>
          <p:cNvSpPr txBox="1"/>
          <p:nvPr/>
        </p:nvSpPr>
        <p:spPr>
          <a:xfrm>
            <a:off x="4516015" y="2649894"/>
            <a:ext cx="742716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such thing as going to far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 can reconcile former enemies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can use the </a:t>
            </a:r>
            <a: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unlikely 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to serve Him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0530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39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Chumbley</dc:creator>
  <cp:lastModifiedBy>Buc Chumbley</cp:lastModifiedBy>
  <cp:revision>19</cp:revision>
  <dcterms:created xsi:type="dcterms:W3CDTF">2018-06-26T02:07:11Z</dcterms:created>
  <dcterms:modified xsi:type="dcterms:W3CDTF">2020-01-02T13:32:01Z</dcterms:modified>
</cp:coreProperties>
</file>